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9" r:id="rId2"/>
    <p:sldId id="270" r:id="rId3"/>
    <p:sldId id="287" r:id="rId4"/>
    <p:sldId id="295" r:id="rId5"/>
    <p:sldId id="294" r:id="rId6"/>
    <p:sldId id="272" r:id="rId7"/>
    <p:sldId id="275" r:id="rId8"/>
    <p:sldId id="276" r:id="rId9"/>
    <p:sldId id="292" r:id="rId10"/>
    <p:sldId id="277" r:id="rId11"/>
    <p:sldId id="278" r:id="rId12"/>
    <p:sldId id="279" r:id="rId13"/>
    <p:sldId id="280" r:id="rId14"/>
    <p:sldId id="281" r:id="rId15"/>
    <p:sldId id="282" r:id="rId16"/>
    <p:sldId id="283" r:id="rId17"/>
    <p:sldId id="284" r:id="rId18"/>
    <p:sldId id="290" r:id="rId19"/>
    <p:sldId id="301" r:id="rId20"/>
    <p:sldId id="303" r:id="rId21"/>
    <p:sldId id="293" r:id="rId22"/>
    <p:sldId id="300" r:id="rId23"/>
    <p:sldId id="291" r:id="rId24"/>
    <p:sldId id="273" r:id="rId2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5" d="100"/>
          <a:sy n="75" d="100"/>
        </p:scale>
        <p:origin x="29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5689" tIns="47844" rIns="95689" bIns="47844"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5689" tIns="47844" rIns="95689" bIns="47844" rtlCol="0"/>
          <a:lstStyle>
            <a:lvl1pPr algn="r">
              <a:defRPr sz="1300"/>
            </a:lvl1pPr>
          </a:lstStyle>
          <a:p>
            <a:fld id="{8726C2E3-5618-4EF0-95FB-623104E3FB6E}" type="datetimeFigureOut">
              <a:rPr kumimoji="1" lang="ja-JP" altLang="en-US" smtClean="0"/>
              <a:t>2025/3/28</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5689" tIns="47844" rIns="95689" bIns="47844" rtlCol="0" anchor="ctr"/>
          <a:lstStyle/>
          <a:p>
            <a:endParaRPr lang="ja-JP" altLang="en-US"/>
          </a:p>
        </p:txBody>
      </p:sp>
      <p:sp>
        <p:nvSpPr>
          <p:cNvPr id="5" name="ノート プレースホルダー 4"/>
          <p:cNvSpPr>
            <a:spLocks noGrp="1"/>
          </p:cNvSpPr>
          <p:nvPr>
            <p:ph type="body" sz="quarter" idx="3"/>
          </p:nvPr>
        </p:nvSpPr>
        <p:spPr>
          <a:xfrm>
            <a:off x="680720" y="4783306"/>
            <a:ext cx="5445760" cy="3913615"/>
          </a:xfrm>
          <a:prstGeom prst="rect">
            <a:avLst/>
          </a:prstGeom>
        </p:spPr>
        <p:txBody>
          <a:bodyPr vert="horz" lIns="95689" tIns="47844" rIns="95689" bIns="4784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5689" tIns="47844" rIns="95689" bIns="4784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5689" tIns="47844" rIns="95689" bIns="47844" rtlCol="0" anchor="b"/>
          <a:lstStyle>
            <a:lvl1pPr algn="r">
              <a:defRPr sz="1300"/>
            </a:lvl1pPr>
          </a:lstStyle>
          <a:p>
            <a:fld id="{6CFC0EE0-095D-4C3C-BA36-4139760F90AC}" type="slidenum">
              <a:rPr kumimoji="1" lang="ja-JP" altLang="en-US" smtClean="0"/>
              <a:t>‹#›</a:t>
            </a:fld>
            <a:endParaRPr kumimoji="1" lang="ja-JP" altLang="en-US"/>
          </a:p>
        </p:txBody>
      </p:sp>
    </p:spTree>
    <p:extLst>
      <p:ext uri="{BB962C8B-B14F-4D97-AF65-F5344CB8AC3E}">
        <p14:creationId xmlns:p14="http://schemas.microsoft.com/office/powerpoint/2010/main" val="12220853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2</a:t>
            </a:fld>
            <a:endParaRPr kumimoji="1" lang="ja-JP" altLang="en-US"/>
          </a:p>
        </p:txBody>
      </p:sp>
    </p:spTree>
    <p:extLst>
      <p:ext uri="{BB962C8B-B14F-4D97-AF65-F5344CB8AC3E}">
        <p14:creationId xmlns:p14="http://schemas.microsoft.com/office/powerpoint/2010/main" val="143422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11</a:t>
            </a:fld>
            <a:endParaRPr kumimoji="1" lang="ja-JP" altLang="en-US"/>
          </a:p>
        </p:txBody>
      </p:sp>
    </p:spTree>
    <p:extLst>
      <p:ext uri="{BB962C8B-B14F-4D97-AF65-F5344CB8AC3E}">
        <p14:creationId xmlns:p14="http://schemas.microsoft.com/office/powerpoint/2010/main" val="17232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12</a:t>
            </a:fld>
            <a:endParaRPr kumimoji="1" lang="ja-JP" altLang="en-US"/>
          </a:p>
        </p:txBody>
      </p:sp>
    </p:spTree>
    <p:extLst>
      <p:ext uri="{BB962C8B-B14F-4D97-AF65-F5344CB8AC3E}">
        <p14:creationId xmlns:p14="http://schemas.microsoft.com/office/powerpoint/2010/main" val="105371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13</a:t>
            </a:fld>
            <a:endParaRPr kumimoji="1" lang="ja-JP" altLang="en-US"/>
          </a:p>
        </p:txBody>
      </p:sp>
    </p:spTree>
    <p:extLst>
      <p:ext uri="{BB962C8B-B14F-4D97-AF65-F5344CB8AC3E}">
        <p14:creationId xmlns:p14="http://schemas.microsoft.com/office/powerpoint/2010/main" val="372768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14</a:t>
            </a:fld>
            <a:endParaRPr kumimoji="1" lang="ja-JP" altLang="en-US"/>
          </a:p>
        </p:txBody>
      </p:sp>
    </p:spTree>
    <p:extLst>
      <p:ext uri="{BB962C8B-B14F-4D97-AF65-F5344CB8AC3E}">
        <p14:creationId xmlns:p14="http://schemas.microsoft.com/office/powerpoint/2010/main" val="94547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15</a:t>
            </a:fld>
            <a:endParaRPr kumimoji="1" lang="ja-JP" altLang="en-US"/>
          </a:p>
        </p:txBody>
      </p:sp>
    </p:spTree>
    <p:extLst>
      <p:ext uri="{BB962C8B-B14F-4D97-AF65-F5344CB8AC3E}">
        <p14:creationId xmlns:p14="http://schemas.microsoft.com/office/powerpoint/2010/main" val="282357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16</a:t>
            </a:fld>
            <a:endParaRPr kumimoji="1" lang="ja-JP" altLang="en-US"/>
          </a:p>
        </p:txBody>
      </p:sp>
    </p:spTree>
    <p:extLst>
      <p:ext uri="{BB962C8B-B14F-4D97-AF65-F5344CB8AC3E}">
        <p14:creationId xmlns:p14="http://schemas.microsoft.com/office/powerpoint/2010/main" val="1299629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17</a:t>
            </a:fld>
            <a:endParaRPr kumimoji="1" lang="ja-JP" altLang="en-US"/>
          </a:p>
        </p:txBody>
      </p:sp>
    </p:spTree>
    <p:extLst>
      <p:ext uri="{BB962C8B-B14F-4D97-AF65-F5344CB8AC3E}">
        <p14:creationId xmlns:p14="http://schemas.microsoft.com/office/powerpoint/2010/main" val="788467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6983-6328-D368-4C47-54D4934653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BCA07B-B75D-D0EB-09F6-AE9F10CFCC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09C372-E34B-DC62-1749-D222AF8AFDD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FE60DB3-CDAB-34CE-10CE-5CC32D943D38}"/>
              </a:ext>
            </a:extLst>
          </p:cNvPr>
          <p:cNvSpPr>
            <a:spLocks noGrp="1"/>
          </p:cNvSpPr>
          <p:nvPr>
            <p:ph type="sldNum" sz="quarter" idx="5"/>
          </p:nvPr>
        </p:nvSpPr>
        <p:spPr/>
        <p:txBody>
          <a:bodyPr/>
          <a:lstStyle/>
          <a:p>
            <a:fld id="{6CFC0EE0-095D-4C3C-BA36-4139760F90AC}" type="slidenum">
              <a:rPr kumimoji="1" lang="ja-JP" altLang="en-US" smtClean="0"/>
              <a:t>18</a:t>
            </a:fld>
            <a:endParaRPr kumimoji="1" lang="ja-JP" altLang="en-US"/>
          </a:p>
        </p:txBody>
      </p:sp>
    </p:spTree>
    <p:extLst>
      <p:ext uri="{BB962C8B-B14F-4D97-AF65-F5344CB8AC3E}">
        <p14:creationId xmlns:p14="http://schemas.microsoft.com/office/powerpoint/2010/main" val="3201800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19B33-B4A4-7DEE-112F-DB473E2478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6D8874-FD9E-28AB-43F9-7DE836D4B7A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4E638B-016D-57BD-C353-B5C5053C059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4A8BF06-E86E-CB3E-A6DB-4E47D96B6BCE}"/>
              </a:ext>
            </a:extLst>
          </p:cNvPr>
          <p:cNvSpPr>
            <a:spLocks noGrp="1"/>
          </p:cNvSpPr>
          <p:nvPr>
            <p:ph type="sldNum" sz="quarter" idx="5"/>
          </p:nvPr>
        </p:nvSpPr>
        <p:spPr/>
        <p:txBody>
          <a:bodyPr/>
          <a:lstStyle/>
          <a:p>
            <a:fld id="{6CFC0EE0-095D-4C3C-BA36-4139760F90AC}" type="slidenum">
              <a:rPr kumimoji="1" lang="ja-JP" altLang="en-US" smtClean="0"/>
              <a:t>19</a:t>
            </a:fld>
            <a:endParaRPr kumimoji="1" lang="ja-JP" altLang="en-US"/>
          </a:p>
        </p:txBody>
      </p:sp>
    </p:spTree>
    <p:extLst>
      <p:ext uri="{BB962C8B-B14F-4D97-AF65-F5344CB8AC3E}">
        <p14:creationId xmlns:p14="http://schemas.microsoft.com/office/powerpoint/2010/main" val="276612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8AF0-D24C-4B52-6CF1-8499188AAE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961A42-383A-970B-C23A-0A3634CECD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F4F9C8-CAC2-840C-5C69-7A2EB2DD7BB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634C3CD-118C-EB32-5306-5A3F0B007312}"/>
              </a:ext>
            </a:extLst>
          </p:cNvPr>
          <p:cNvSpPr>
            <a:spLocks noGrp="1"/>
          </p:cNvSpPr>
          <p:nvPr>
            <p:ph type="sldNum" sz="quarter" idx="5"/>
          </p:nvPr>
        </p:nvSpPr>
        <p:spPr/>
        <p:txBody>
          <a:bodyPr/>
          <a:lstStyle/>
          <a:p>
            <a:fld id="{6CFC0EE0-095D-4C3C-BA36-4139760F90AC}" type="slidenum">
              <a:rPr kumimoji="1" lang="ja-JP" altLang="en-US" smtClean="0"/>
              <a:t>20</a:t>
            </a:fld>
            <a:endParaRPr kumimoji="1" lang="ja-JP" altLang="en-US"/>
          </a:p>
        </p:txBody>
      </p:sp>
    </p:spTree>
    <p:extLst>
      <p:ext uri="{BB962C8B-B14F-4D97-AF65-F5344CB8AC3E}">
        <p14:creationId xmlns:p14="http://schemas.microsoft.com/office/powerpoint/2010/main" val="91005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3</a:t>
            </a:fld>
            <a:endParaRPr kumimoji="1" lang="ja-JP" altLang="en-US"/>
          </a:p>
        </p:txBody>
      </p:sp>
    </p:spTree>
    <p:extLst>
      <p:ext uri="{BB962C8B-B14F-4D97-AF65-F5344CB8AC3E}">
        <p14:creationId xmlns:p14="http://schemas.microsoft.com/office/powerpoint/2010/main" val="3420019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10D2-C2D5-ED34-1944-D00148D0AC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448DA-E7D7-B940-D78B-FD70234857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D483420-B96D-5617-4D3A-12AE0B3D007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4EAACD2-A2E9-2B0F-F7FC-62BB60DCA5B7}"/>
              </a:ext>
            </a:extLst>
          </p:cNvPr>
          <p:cNvSpPr>
            <a:spLocks noGrp="1"/>
          </p:cNvSpPr>
          <p:nvPr>
            <p:ph type="sldNum" sz="quarter" idx="5"/>
          </p:nvPr>
        </p:nvSpPr>
        <p:spPr/>
        <p:txBody>
          <a:bodyPr/>
          <a:lstStyle/>
          <a:p>
            <a:fld id="{6CFC0EE0-095D-4C3C-BA36-4139760F90AC}" type="slidenum">
              <a:rPr kumimoji="1" lang="ja-JP" altLang="en-US" smtClean="0"/>
              <a:t>21</a:t>
            </a:fld>
            <a:endParaRPr kumimoji="1" lang="ja-JP" altLang="en-US"/>
          </a:p>
        </p:txBody>
      </p:sp>
    </p:spTree>
    <p:extLst>
      <p:ext uri="{BB962C8B-B14F-4D97-AF65-F5344CB8AC3E}">
        <p14:creationId xmlns:p14="http://schemas.microsoft.com/office/powerpoint/2010/main" val="300898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53099-E760-F563-BE9E-00AFAD5B1D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3CF866-DE46-CCEF-6EB1-30F5ADA028D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328165-22C9-76E3-00F3-C0B5C945F6F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3EDF9B0-1B8A-364D-D334-E3513CEC36D3}"/>
              </a:ext>
            </a:extLst>
          </p:cNvPr>
          <p:cNvSpPr>
            <a:spLocks noGrp="1"/>
          </p:cNvSpPr>
          <p:nvPr>
            <p:ph type="sldNum" sz="quarter" idx="5"/>
          </p:nvPr>
        </p:nvSpPr>
        <p:spPr/>
        <p:txBody>
          <a:bodyPr/>
          <a:lstStyle/>
          <a:p>
            <a:fld id="{6CFC0EE0-095D-4C3C-BA36-4139760F90AC}" type="slidenum">
              <a:rPr kumimoji="1" lang="ja-JP" altLang="en-US" smtClean="0"/>
              <a:t>22</a:t>
            </a:fld>
            <a:endParaRPr kumimoji="1" lang="ja-JP" altLang="en-US"/>
          </a:p>
        </p:txBody>
      </p:sp>
    </p:spTree>
    <p:extLst>
      <p:ext uri="{BB962C8B-B14F-4D97-AF65-F5344CB8AC3E}">
        <p14:creationId xmlns:p14="http://schemas.microsoft.com/office/powerpoint/2010/main" val="3293695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BD4D-5F79-52C6-A002-2141DAC8A7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8D25F4-7293-52F5-D44F-778170CFBA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8B3B37-8983-B2EA-A00B-CB1A23B3084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6A6CB64-92AB-21C9-1717-FF6A5E532D85}"/>
              </a:ext>
            </a:extLst>
          </p:cNvPr>
          <p:cNvSpPr>
            <a:spLocks noGrp="1"/>
          </p:cNvSpPr>
          <p:nvPr>
            <p:ph type="sldNum" sz="quarter" idx="5"/>
          </p:nvPr>
        </p:nvSpPr>
        <p:spPr/>
        <p:txBody>
          <a:bodyPr/>
          <a:lstStyle/>
          <a:p>
            <a:fld id="{6CFC0EE0-095D-4C3C-BA36-4139760F90AC}" type="slidenum">
              <a:rPr kumimoji="1" lang="ja-JP" altLang="en-US" smtClean="0"/>
              <a:t>23</a:t>
            </a:fld>
            <a:endParaRPr kumimoji="1" lang="ja-JP" altLang="en-US"/>
          </a:p>
        </p:txBody>
      </p:sp>
    </p:spTree>
    <p:extLst>
      <p:ext uri="{BB962C8B-B14F-4D97-AF65-F5344CB8AC3E}">
        <p14:creationId xmlns:p14="http://schemas.microsoft.com/office/powerpoint/2010/main" val="185920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24</a:t>
            </a:fld>
            <a:endParaRPr kumimoji="1" lang="ja-JP" altLang="en-US"/>
          </a:p>
        </p:txBody>
      </p:sp>
    </p:spTree>
    <p:extLst>
      <p:ext uri="{BB962C8B-B14F-4D97-AF65-F5344CB8AC3E}">
        <p14:creationId xmlns:p14="http://schemas.microsoft.com/office/powerpoint/2010/main" val="2130073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D673-DEA1-B502-503D-F6A45ADF2D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17294E-4D6C-8C3A-22E7-540DFEFBD2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63627E-2066-99EF-E0E5-F99BBD722DC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7A74982-C519-847D-077A-4BF6DF255D97}"/>
              </a:ext>
            </a:extLst>
          </p:cNvPr>
          <p:cNvSpPr>
            <a:spLocks noGrp="1"/>
          </p:cNvSpPr>
          <p:nvPr>
            <p:ph type="sldNum" sz="quarter" idx="5"/>
          </p:nvPr>
        </p:nvSpPr>
        <p:spPr/>
        <p:txBody>
          <a:bodyPr/>
          <a:lstStyle/>
          <a:p>
            <a:fld id="{6CFC0EE0-095D-4C3C-BA36-4139760F90AC}" type="slidenum">
              <a:rPr kumimoji="1" lang="ja-JP" altLang="en-US" smtClean="0"/>
              <a:t>4</a:t>
            </a:fld>
            <a:endParaRPr kumimoji="1" lang="ja-JP" altLang="en-US"/>
          </a:p>
        </p:txBody>
      </p:sp>
    </p:spTree>
    <p:extLst>
      <p:ext uri="{BB962C8B-B14F-4D97-AF65-F5344CB8AC3E}">
        <p14:creationId xmlns:p14="http://schemas.microsoft.com/office/powerpoint/2010/main" val="183086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7DB8-E905-DFA1-7F90-903272E67B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149F75-538A-EB6B-807A-28CBACF866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FF8182-A67E-0C1F-AF9D-AE14187827D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58D5930-A738-3EA9-06D2-26CF8AC38E3F}"/>
              </a:ext>
            </a:extLst>
          </p:cNvPr>
          <p:cNvSpPr>
            <a:spLocks noGrp="1"/>
          </p:cNvSpPr>
          <p:nvPr>
            <p:ph type="sldNum" sz="quarter" idx="5"/>
          </p:nvPr>
        </p:nvSpPr>
        <p:spPr/>
        <p:txBody>
          <a:bodyPr/>
          <a:lstStyle/>
          <a:p>
            <a:fld id="{6CFC0EE0-095D-4C3C-BA36-4139760F90AC}" type="slidenum">
              <a:rPr kumimoji="1" lang="ja-JP" altLang="en-US" smtClean="0"/>
              <a:t>5</a:t>
            </a:fld>
            <a:endParaRPr kumimoji="1" lang="ja-JP" altLang="en-US"/>
          </a:p>
        </p:txBody>
      </p:sp>
    </p:spTree>
    <p:extLst>
      <p:ext uri="{BB962C8B-B14F-4D97-AF65-F5344CB8AC3E}">
        <p14:creationId xmlns:p14="http://schemas.microsoft.com/office/powerpoint/2010/main" val="34044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6</a:t>
            </a:fld>
            <a:endParaRPr kumimoji="1" lang="ja-JP" altLang="en-US"/>
          </a:p>
        </p:txBody>
      </p:sp>
    </p:spTree>
    <p:extLst>
      <p:ext uri="{BB962C8B-B14F-4D97-AF65-F5344CB8AC3E}">
        <p14:creationId xmlns:p14="http://schemas.microsoft.com/office/powerpoint/2010/main" val="59974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7</a:t>
            </a:fld>
            <a:endParaRPr kumimoji="1" lang="ja-JP" altLang="en-US"/>
          </a:p>
        </p:txBody>
      </p:sp>
    </p:spTree>
    <p:extLst>
      <p:ext uri="{BB962C8B-B14F-4D97-AF65-F5344CB8AC3E}">
        <p14:creationId xmlns:p14="http://schemas.microsoft.com/office/powerpoint/2010/main" val="363414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8</a:t>
            </a:fld>
            <a:endParaRPr kumimoji="1" lang="ja-JP" altLang="en-US"/>
          </a:p>
        </p:txBody>
      </p:sp>
    </p:spTree>
    <p:extLst>
      <p:ext uri="{BB962C8B-B14F-4D97-AF65-F5344CB8AC3E}">
        <p14:creationId xmlns:p14="http://schemas.microsoft.com/office/powerpoint/2010/main" val="206814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3EA2C-D77D-914A-06DF-961E87B0B2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D96CBF-CE4F-F8EF-4CA3-DFE9DED688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68E63BF-AAC3-072B-4E04-2606E9E66FF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7B44561-8FCF-C793-F3D3-A1DD71314AEA}"/>
              </a:ext>
            </a:extLst>
          </p:cNvPr>
          <p:cNvSpPr>
            <a:spLocks noGrp="1"/>
          </p:cNvSpPr>
          <p:nvPr>
            <p:ph type="sldNum" sz="quarter" idx="5"/>
          </p:nvPr>
        </p:nvSpPr>
        <p:spPr/>
        <p:txBody>
          <a:bodyPr/>
          <a:lstStyle/>
          <a:p>
            <a:fld id="{6CFC0EE0-095D-4C3C-BA36-4139760F90AC}" type="slidenum">
              <a:rPr kumimoji="1" lang="ja-JP" altLang="en-US" smtClean="0"/>
              <a:t>9</a:t>
            </a:fld>
            <a:endParaRPr kumimoji="1" lang="ja-JP" altLang="en-US"/>
          </a:p>
        </p:txBody>
      </p:sp>
    </p:spTree>
    <p:extLst>
      <p:ext uri="{BB962C8B-B14F-4D97-AF65-F5344CB8AC3E}">
        <p14:creationId xmlns:p14="http://schemas.microsoft.com/office/powerpoint/2010/main" val="137808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FC0EE0-095D-4C3C-BA36-4139760F90AC}" type="slidenum">
              <a:rPr kumimoji="1" lang="ja-JP" altLang="en-US" smtClean="0"/>
              <a:t>10</a:t>
            </a:fld>
            <a:endParaRPr kumimoji="1" lang="ja-JP" altLang="en-US"/>
          </a:p>
        </p:txBody>
      </p:sp>
    </p:spTree>
    <p:extLst>
      <p:ext uri="{BB962C8B-B14F-4D97-AF65-F5344CB8AC3E}">
        <p14:creationId xmlns:p14="http://schemas.microsoft.com/office/powerpoint/2010/main" val="82622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4D7B20-04F3-4167-34AD-79E4C10CDEE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B5842A-C47A-BB7B-EA27-526355637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DE6602-F441-9363-5E2B-7781ADD7F0B5}"/>
              </a:ext>
            </a:extLst>
          </p:cNvPr>
          <p:cNvSpPr>
            <a:spLocks noGrp="1"/>
          </p:cNvSpPr>
          <p:nvPr>
            <p:ph type="dt" sz="half" idx="10"/>
          </p:nvPr>
        </p:nvSpPr>
        <p:spPr/>
        <p:txBody>
          <a:bodyPr/>
          <a:lstStyle/>
          <a:p>
            <a:fld id="{1DD2BE56-3819-4474-BD47-2F578D1BA04E}" type="datetime1">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84639ABA-0D35-DB09-0AC5-7FC850015F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C31231-EA16-540D-7095-B2B39E8410AA}"/>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1861626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87A2EC-C037-E9B4-DDE9-D6FB7417E0F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DD09FC6-D488-0898-5C4D-8B80802E8F2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D88A7C-43E9-5666-3502-7C8AEA79E371}"/>
              </a:ext>
            </a:extLst>
          </p:cNvPr>
          <p:cNvSpPr>
            <a:spLocks noGrp="1"/>
          </p:cNvSpPr>
          <p:nvPr>
            <p:ph type="dt" sz="half" idx="10"/>
          </p:nvPr>
        </p:nvSpPr>
        <p:spPr/>
        <p:txBody>
          <a:bodyPr/>
          <a:lstStyle/>
          <a:p>
            <a:fld id="{27C252FF-3347-45BD-BF59-8B5386674921}" type="datetime1">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D7FD70F2-49E8-EC19-184F-885A4D002A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D4E580-63DC-019C-CD10-508E0F4DE610}"/>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585782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72B02F-1C70-9C61-CA41-CA9CBC2C460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366E070-0193-BF9B-B938-50A49F92D85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D371CD2-AC7D-EDA1-AFD8-D0D0307B08C7}"/>
              </a:ext>
            </a:extLst>
          </p:cNvPr>
          <p:cNvSpPr>
            <a:spLocks noGrp="1"/>
          </p:cNvSpPr>
          <p:nvPr>
            <p:ph type="dt" sz="half" idx="10"/>
          </p:nvPr>
        </p:nvSpPr>
        <p:spPr/>
        <p:txBody>
          <a:bodyPr/>
          <a:lstStyle/>
          <a:p>
            <a:fld id="{FB370631-D66E-465D-8445-6BFE61974474}" type="datetime1">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CE0C217D-873B-4007-BE41-1B273C4EDE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9C36D7-08EA-879B-3A43-034D1FCF57EE}"/>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3006682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B506A-1BCC-2497-186F-5EF69330CF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9E5D5A-25FA-F8C7-DA23-BEA28DFEF77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B4DCD8-BC3C-C182-40D7-30E6F8F5D4CB}"/>
              </a:ext>
            </a:extLst>
          </p:cNvPr>
          <p:cNvSpPr>
            <a:spLocks noGrp="1"/>
          </p:cNvSpPr>
          <p:nvPr>
            <p:ph type="dt" sz="half" idx="10"/>
          </p:nvPr>
        </p:nvSpPr>
        <p:spPr/>
        <p:txBody>
          <a:bodyPr/>
          <a:lstStyle/>
          <a:p>
            <a:fld id="{1A5C34E4-CE0A-41A0-9522-C157924A3CEB}" type="datetime1">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FAC6B9F0-670C-F2C0-CD2A-05F279653A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C76FB1-028D-9B29-0FA0-07B636671C5B}"/>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4276201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340EE-643C-91F2-BFD0-C32E4507910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9CF4F60-F879-BC96-659F-0425F28EFC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8BA6BEF-0A74-285C-3C84-35820A17A4E7}"/>
              </a:ext>
            </a:extLst>
          </p:cNvPr>
          <p:cNvSpPr>
            <a:spLocks noGrp="1"/>
          </p:cNvSpPr>
          <p:nvPr>
            <p:ph type="dt" sz="half" idx="10"/>
          </p:nvPr>
        </p:nvSpPr>
        <p:spPr/>
        <p:txBody>
          <a:bodyPr/>
          <a:lstStyle/>
          <a:p>
            <a:fld id="{2C62421D-8894-486A-840A-E789D38CDC78}" type="datetime1">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28E0A3EB-0533-1BB6-9B15-066B1B6A13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D3019F-559D-DFB8-8AD0-BAD91B63F480}"/>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754170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68A6E2-E626-C39B-2F9C-C722B1F3207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7130EE7-86E7-C2EF-66FE-789D8E59838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DAF6532-7AE2-1D83-35B9-DF375A18824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A6DD1D5-C5BF-85C7-3ECA-BE0AB891F78F}"/>
              </a:ext>
            </a:extLst>
          </p:cNvPr>
          <p:cNvSpPr>
            <a:spLocks noGrp="1"/>
          </p:cNvSpPr>
          <p:nvPr>
            <p:ph type="dt" sz="half" idx="10"/>
          </p:nvPr>
        </p:nvSpPr>
        <p:spPr/>
        <p:txBody>
          <a:bodyPr/>
          <a:lstStyle/>
          <a:p>
            <a:fld id="{72C7E812-ADA9-4D71-81EA-A90A01852F4B}" type="datetime1">
              <a:rPr kumimoji="1" lang="ja-JP" altLang="en-US" smtClean="0"/>
              <a:t>2025/3/28</a:t>
            </a:fld>
            <a:endParaRPr kumimoji="1" lang="ja-JP" altLang="en-US"/>
          </a:p>
        </p:txBody>
      </p:sp>
      <p:sp>
        <p:nvSpPr>
          <p:cNvPr id="6" name="フッター プレースホルダー 5">
            <a:extLst>
              <a:ext uri="{FF2B5EF4-FFF2-40B4-BE49-F238E27FC236}">
                <a16:creationId xmlns:a16="http://schemas.microsoft.com/office/drawing/2014/main" id="{C02E2D59-1BE0-AB11-63BD-F3A90E5070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60EB53-1018-456B-3689-4ACB7C23E365}"/>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3301972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37D8F-1B9F-2D58-2570-4549CBDAD24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C846DA-6FF2-27EC-A4D8-F9010FF83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6B29D0E-FAA8-D035-1E84-AE4871CFA3E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A10EEF2-9EDE-D842-F872-25A5B936F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458E101-E930-E258-DA43-CF1C465653B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7D4C282-E349-A8FF-5361-1E0BE5E15030}"/>
              </a:ext>
            </a:extLst>
          </p:cNvPr>
          <p:cNvSpPr>
            <a:spLocks noGrp="1"/>
          </p:cNvSpPr>
          <p:nvPr>
            <p:ph type="dt" sz="half" idx="10"/>
          </p:nvPr>
        </p:nvSpPr>
        <p:spPr/>
        <p:txBody>
          <a:bodyPr/>
          <a:lstStyle/>
          <a:p>
            <a:fld id="{46882FDB-C185-4C92-8CDF-0BD8BFCBC49E}" type="datetime1">
              <a:rPr kumimoji="1" lang="ja-JP" altLang="en-US" smtClean="0"/>
              <a:t>2025/3/28</a:t>
            </a:fld>
            <a:endParaRPr kumimoji="1" lang="ja-JP" altLang="en-US"/>
          </a:p>
        </p:txBody>
      </p:sp>
      <p:sp>
        <p:nvSpPr>
          <p:cNvPr id="8" name="フッター プレースホルダー 7">
            <a:extLst>
              <a:ext uri="{FF2B5EF4-FFF2-40B4-BE49-F238E27FC236}">
                <a16:creationId xmlns:a16="http://schemas.microsoft.com/office/drawing/2014/main" id="{877FCB79-5ADF-68A4-AF1A-40F368EACC8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03045C6-6445-7000-FC83-35F57AD01D1D}"/>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2955067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8EA146-8CCB-B5B7-6F30-BA35DD8F1C4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D8979A-3143-0BC5-0762-4070F8FDC75E}"/>
              </a:ext>
            </a:extLst>
          </p:cNvPr>
          <p:cNvSpPr>
            <a:spLocks noGrp="1"/>
          </p:cNvSpPr>
          <p:nvPr>
            <p:ph type="dt" sz="half" idx="10"/>
          </p:nvPr>
        </p:nvSpPr>
        <p:spPr/>
        <p:txBody>
          <a:bodyPr/>
          <a:lstStyle/>
          <a:p>
            <a:fld id="{9E2979B6-3B1A-45DA-A6C0-C9B52638B2D7}" type="datetime1">
              <a:rPr kumimoji="1" lang="ja-JP" altLang="en-US" smtClean="0"/>
              <a:t>2025/3/28</a:t>
            </a:fld>
            <a:endParaRPr kumimoji="1" lang="ja-JP" altLang="en-US"/>
          </a:p>
        </p:txBody>
      </p:sp>
      <p:sp>
        <p:nvSpPr>
          <p:cNvPr id="4" name="フッター プレースホルダー 3">
            <a:extLst>
              <a:ext uri="{FF2B5EF4-FFF2-40B4-BE49-F238E27FC236}">
                <a16:creationId xmlns:a16="http://schemas.microsoft.com/office/drawing/2014/main" id="{2EC62936-B9E4-54C2-D0C7-7108A63E205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56B215F-2BE4-3007-D66C-1BA1477BAAE4}"/>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1792343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0EAC151-4B24-33E4-5CB0-A1BC0992E262}"/>
              </a:ext>
            </a:extLst>
          </p:cNvPr>
          <p:cNvSpPr>
            <a:spLocks noGrp="1"/>
          </p:cNvSpPr>
          <p:nvPr>
            <p:ph type="dt" sz="half" idx="10"/>
          </p:nvPr>
        </p:nvSpPr>
        <p:spPr/>
        <p:txBody>
          <a:bodyPr/>
          <a:lstStyle/>
          <a:p>
            <a:fld id="{7E97DBE5-79FC-44A2-83E9-9DB88959BC35}" type="datetime1">
              <a:rPr kumimoji="1" lang="ja-JP" altLang="en-US" smtClean="0"/>
              <a:t>2025/3/28</a:t>
            </a:fld>
            <a:endParaRPr kumimoji="1" lang="ja-JP" altLang="en-US"/>
          </a:p>
        </p:txBody>
      </p:sp>
      <p:sp>
        <p:nvSpPr>
          <p:cNvPr id="3" name="フッター プレースホルダー 2">
            <a:extLst>
              <a:ext uri="{FF2B5EF4-FFF2-40B4-BE49-F238E27FC236}">
                <a16:creationId xmlns:a16="http://schemas.microsoft.com/office/drawing/2014/main" id="{881727DB-A759-DAC5-547D-384D62992D1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AE8F676-73EC-B76F-F033-16BE4335979E}"/>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389436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F014FB-769B-89E3-5364-27D8E8A2CA1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7E72D6-5608-D786-6641-5FF926AD8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E586859-FC11-23DD-556C-58E9AF7D3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2E31BB3-FACC-CFFC-F0B8-8C453E0939C1}"/>
              </a:ext>
            </a:extLst>
          </p:cNvPr>
          <p:cNvSpPr>
            <a:spLocks noGrp="1"/>
          </p:cNvSpPr>
          <p:nvPr>
            <p:ph type="dt" sz="half" idx="10"/>
          </p:nvPr>
        </p:nvSpPr>
        <p:spPr/>
        <p:txBody>
          <a:bodyPr/>
          <a:lstStyle/>
          <a:p>
            <a:fld id="{6498FF8A-D3E4-4475-A9DC-C40BE450D6CB}" type="datetime1">
              <a:rPr kumimoji="1" lang="ja-JP" altLang="en-US" smtClean="0"/>
              <a:t>2025/3/28</a:t>
            </a:fld>
            <a:endParaRPr kumimoji="1" lang="ja-JP" altLang="en-US"/>
          </a:p>
        </p:txBody>
      </p:sp>
      <p:sp>
        <p:nvSpPr>
          <p:cNvPr id="6" name="フッター プレースホルダー 5">
            <a:extLst>
              <a:ext uri="{FF2B5EF4-FFF2-40B4-BE49-F238E27FC236}">
                <a16:creationId xmlns:a16="http://schemas.microsoft.com/office/drawing/2014/main" id="{7285192A-8655-4AF5-1C05-DD9ADE9FCBD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A4E506-8767-C413-10BA-89AC24EFC5A5}"/>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6997507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4F9DB2-409C-61D1-17C3-38D490A386E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C9BEEDF-53C8-F232-42AD-992D03CAC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27BDE49-96E6-0AB0-35E7-B7EFB2C46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59965BB-C639-70D7-F648-E3D64D9C8EC7}"/>
              </a:ext>
            </a:extLst>
          </p:cNvPr>
          <p:cNvSpPr>
            <a:spLocks noGrp="1"/>
          </p:cNvSpPr>
          <p:nvPr>
            <p:ph type="dt" sz="half" idx="10"/>
          </p:nvPr>
        </p:nvSpPr>
        <p:spPr/>
        <p:txBody>
          <a:bodyPr/>
          <a:lstStyle/>
          <a:p>
            <a:fld id="{B5471C26-BE30-4709-A0A4-C2ABECE88F49}" type="datetime1">
              <a:rPr kumimoji="1" lang="ja-JP" altLang="en-US" smtClean="0"/>
              <a:t>2025/3/28</a:t>
            </a:fld>
            <a:endParaRPr kumimoji="1" lang="ja-JP" altLang="en-US"/>
          </a:p>
        </p:txBody>
      </p:sp>
      <p:sp>
        <p:nvSpPr>
          <p:cNvPr id="6" name="フッター プレースホルダー 5">
            <a:extLst>
              <a:ext uri="{FF2B5EF4-FFF2-40B4-BE49-F238E27FC236}">
                <a16:creationId xmlns:a16="http://schemas.microsoft.com/office/drawing/2014/main" id="{2A10F7AD-1F83-66EB-D347-ED4109F020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A1505C5-339C-903A-DD36-13B999E79FA5}"/>
              </a:ext>
            </a:extLst>
          </p:cNvPr>
          <p:cNvSpPr>
            <a:spLocks noGrp="1"/>
          </p:cNvSpPr>
          <p:nvPr>
            <p:ph type="sldNum" sz="quarter" idx="12"/>
          </p:nvPr>
        </p:nvSpPr>
        <p:spPr/>
        <p:txBody>
          <a:bodyPr/>
          <a:lstStyle/>
          <a:p>
            <a:fld id="{A440A83B-1546-4D57-84E1-35BE192BCE76}" type="slidenum">
              <a:rPr kumimoji="1" lang="ja-JP" altLang="en-US" smtClean="0"/>
              <a:t>‹#›</a:t>
            </a:fld>
            <a:endParaRPr kumimoji="1" lang="ja-JP" altLang="en-US"/>
          </a:p>
        </p:txBody>
      </p:sp>
    </p:spTree>
    <p:extLst>
      <p:ext uri="{BB962C8B-B14F-4D97-AF65-F5344CB8AC3E}">
        <p14:creationId xmlns:p14="http://schemas.microsoft.com/office/powerpoint/2010/main" val="19571882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91DFB35-DA55-A9BC-BA01-B9204F3A48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B3CA05-FA2C-921F-FC65-84D8449AFE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9B15DE-2919-892F-A698-841372598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FDC7A5-7CCF-4F54-80FC-7F540FF1DF19}" type="datetime1">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7855114D-9E13-DA34-31ED-48B9E612E4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36C2BE-6739-5413-AA30-CC0B6F08B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A440A83B-1546-4D57-84E1-35BE192BCE76}" type="slidenum">
              <a:rPr lang="ja-JP" altLang="en-US" smtClean="0"/>
              <a:pPr/>
              <a:t>‹#›</a:t>
            </a:fld>
            <a:endParaRPr lang="ja-JP" altLang="en-US" dirty="0"/>
          </a:p>
        </p:txBody>
      </p:sp>
    </p:spTree>
    <p:extLst>
      <p:ext uri="{BB962C8B-B14F-4D97-AF65-F5344CB8AC3E}">
        <p14:creationId xmlns:p14="http://schemas.microsoft.com/office/powerpoint/2010/main" val="1047391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hinsei.pref.kagoshima.jp/SdsJuminWeb/JuminLgSele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hinsei.pref.kagoshima.jp/SdsJuminWeb/JuminLgSelec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hinsei.pref.kagoshima.jp/SdsJuminWeb/JuminLgSelec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7696FA-D584-06E5-C8B7-B39D5657871E}"/>
              </a:ext>
            </a:extLst>
          </p:cNvPr>
          <p:cNvSpPr txBox="1"/>
          <p:nvPr/>
        </p:nvSpPr>
        <p:spPr>
          <a:xfrm>
            <a:off x="2887428" y="1830533"/>
            <a:ext cx="6417141" cy="2769989"/>
          </a:xfrm>
          <a:prstGeom prst="rect">
            <a:avLst/>
          </a:prstGeom>
          <a:noFill/>
        </p:spPr>
        <p:txBody>
          <a:bodyPr wrap="none" rtlCol="0">
            <a:spAutoFit/>
          </a:bodyPr>
          <a:lstStyle/>
          <a:p>
            <a:pPr algn="ctr"/>
            <a:r>
              <a:rPr lang="ja-JP" altLang="en-US" sz="4000" dirty="0"/>
              <a:t>防犯灯設置費補助金</a:t>
            </a:r>
            <a:endParaRPr lang="en-US" altLang="ja-JP" sz="4000" dirty="0"/>
          </a:p>
          <a:p>
            <a:pPr algn="ctr"/>
            <a:r>
              <a:rPr lang="ja-JP" altLang="en-US" sz="4000" dirty="0"/>
              <a:t>防犯灯電気料</a:t>
            </a:r>
            <a:r>
              <a:rPr kumimoji="1" lang="ja-JP" altLang="en-US" sz="4000" dirty="0"/>
              <a:t>補助金</a:t>
            </a:r>
            <a:endParaRPr kumimoji="1" lang="en-US" altLang="ja-JP" sz="4000" dirty="0"/>
          </a:p>
          <a:p>
            <a:pPr algn="ctr"/>
            <a:endParaRPr lang="en-US" altLang="ja-JP" sz="4000" dirty="0"/>
          </a:p>
          <a:p>
            <a:pPr algn="ctr"/>
            <a:r>
              <a:rPr lang="ja-JP" altLang="en-US" sz="5400" b="1" dirty="0">
                <a:solidFill>
                  <a:schemeClr val="accent4"/>
                </a:solidFill>
              </a:rPr>
              <a:t>電子</a:t>
            </a:r>
            <a:r>
              <a:rPr kumimoji="1" lang="ja-JP" altLang="en-US" sz="5400" b="1" dirty="0">
                <a:solidFill>
                  <a:schemeClr val="accent4"/>
                </a:solidFill>
              </a:rPr>
              <a:t>申請マニュアル</a:t>
            </a:r>
            <a:endParaRPr kumimoji="1" lang="en-US" altLang="ja-JP" sz="5400" b="1" dirty="0">
              <a:solidFill>
                <a:schemeClr val="accent4"/>
              </a:solidFill>
            </a:endParaRPr>
          </a:p>
        </p:txBody>
      </p:sp>
      <p:sp>
        <p:nvSpPr>
          <p:cNvPr id="5" name="スライド番号プレースホルダー 4">
            <a:extLst>
              <a:ext uri="{FF2B5EF4-FFF2-40B4-BE49-F238E27FC236}">
                <a16:creationId xmlns:a16="http://schemas.microsoft.com/office/drawing/2014/main" id="{0028958A-3DE3-F287-3EE6-F248C103B024}"/>
              </a:ext>
            </a:extLst>
          </p:cNvPr>
          <p:cNvSpPr>
            <a:spLocks noGrp="1"/>
          </p:cNvSpPr>
          <p:nvPr>
            <p:ph type="sldNum" sz="quarter" idx="12"/>
          </p:nvPr>
        </p:nvSpPr>
        <p:spPr/>
        <p:txBody>
          <a:bodyPr/>
          <a:lstStyle/>
          <a:p>
            <a:fld id="{A440A83B-1546-4D57-84E1-35BE192BCE76}" type="slidenum">
              <a:rPr kumimoji="1" lang="ja-JP" altLang="en-US" smtClean="0"/>
              <a:t>1</a:t>
            </a:fld>
            <a:endParaRPr kumimoji="1" lang="ja-JP" altLang="en-US"/>
          </a:p>
        </p:txBody>
      </p:sp>
      <p:sp>
        <p:nvSpPr>
          <p:cNvPr id="2" name="テキスト ボックス 1">
            <a:extLst>
              <a:ext uri="{FF2B5EF4-FFF2-40B4-BE49-F238E27FC236}">
                <a16:creationId xmlns:a16="http://schemas.microsoft.com/office/drawing/2014/main" id="{7717DFA2-24BE-BAF8-594A-320DB3A9DAD4}"/>
              </a:ext>
            </a:extLst>
          </p:cNvPr>
          <p:cNvSpPr txBox="1"/>
          <p:nvPr/>
        </p:nvSpPr>
        <p:spPr>
          <a:xfrm>
            <a:off x="4257996" y="4843130"/>
            <a:ext cx="3676006" cy="584775"/>
          </a:xfrm>
          <a:prstGeom prst="rect">
            <a:avLst/>
          </a:prstGeom>
          <a:noFill/>
        </p:spPr>
        <p:txBody>
          <a:bodyPr wrap="none" rtlCol="0">
            <a:spAutoFit/>
          </a:bodyPr>
          <a:lstStyle/>
          <a:p>
            <a:r>
              <a:rPr kumimoji="1" lang="ja-JP" altLang="en-US" sz="3200" dirty="0"/>
              <a:t>（</a:t>
            </a:r>
            <a:r>
              <a:rPr kumimoji="1" lang="en-US" altLang="ja-JP" sz="3200" dirty="0"/>
              <a:t>20250401_Ver</a:t>
            </a:r>
            <a:r>
              <a:rPr kumimoji="1" lang="ja-JP" altLang="en-US" sz="3200" dirty="0"/>
              <a:t>）</a:t>
            </a:r>
          </a:p>
        </p:txBody>
      </p:sp>
    </p:spTree>
    <p:extLst>
      <p:ext uri="{BB962C8B-B14F-4D97-AF65-F5344CB8AC3E}">
        <p14:creationId xmlns:p14="http://schemas.microsoft.com/office/powerpoint/2010/main" val="13126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C995E93-9025-786B-689A-FD4843DACD7E}"/>
              </a:ext>
            </a:extLst>
          </p:cNvPr>
          <p:cNvPicPr>
            <a:picLocks noChangeAspect="1"/>
          </p:cNvPicPr>
          <p:nvPr/>
        </p:nvPicPr>
        <p:blipFill>
          <a:blip r:embed="rId3"/>
          <a:srcRect l="5282" t="26762" r="5446" b="26015"/>
          <a:stretch/>
        </p:blipFill>
        <p:spPr>
          <a:xfrm>
            <a:off x="141053" y="1237845"/>
            <a:ext cx="8432800" cy="5068711"/>
          </a:xfrm>
          <a:prstGeom prst="rect">
            <a:avLst/>
          </a:prstGeom>
        </p:spPr>
      </p:pic>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8802410"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③</a:t>
            </a:r>
            <a:r>
              <a:rPr kumimoji="1" lang="ja-JP" altLang="en-US" sz="2800" b="1" dirty="0">
                <a:solidFill>
                  <a:schemeClr val="bg1"/>
                </a:solidFill>
              </a:rPr>
              <a:t>申請フォーム：資料（ファイル）の添付（３／５）</a:t>
            </a:r>
            <a:endParaRPr kumimoji="1" lang="en-US" altLang="ja-JP" sz="2800" b="1" dirty="0">
              <a:solidFill>
                <a:schemeClr val="bg1"/>
              </a:solidFill>
            </a:endParaRPr>
          </a:p>
        </p:txBody>
      </p:sp>
      <p:sp>
        <p:nvSpPr>
          <p:cNvPr id="10" name="正方形/長方形 9">
            <a:extLst>
              <a:ext uri="{FF2B5EF4-FFF2-40B4-BE49-F238E27FC236}">
                <a16:creationId xmlns:a16="http://schemas.microsoft.com/office/drawing/2014/main" id="{45219043-9703-841A-2C90-978B134471A9}"/>
              </a:ext>
            </a:extLst>
          </p:cNvPr>
          <p:cNvSpPr/>
          <p:nvPr/>
        </p:nvSpPr>
        <p:spPr>
          <a:xfrm>
            <a:off x="8841831" y="1940381"/>
            <a:ext cx="3119596" cy="92333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①</a:t>
            </a:r>
            <a:r>
              <a:rPr lang="ja-JP" altLang="en-US" b="1" dirty="0">
                <a:solidFill>
                  <a:schemeClr val="tx1"/>
                </a:solidFill>
              </a:rPr>
              <a:t>「提出方法」欄の</a:t>
            </a:r>
            <a:r>
              <a:rPr kumimoji="1" lang="ja-JP" altLang="en-US" b="1" dirty="0">
                <a:solidFill>
                  <a:schemeClr val="tx1"/>
                </a:solidFill>
              </a:rPr>
              <a:t>選択肢からいずれかの方法を選択</a:t>
            </a:r>
            <a:r>
              <a:rPr lang="ja-JP" altLang="en-US" b="1" dirty="0">
                <a:solidFill>
                  <a:schemeClr val="tx1"/>
                </a:solidFill>
              </a:rPr>
              <a:t>する</a:t>
            </a:r>
            <a:endParaRPr kumimoji="1" lang="en-US" altLang="ja-JP" b="1" dirty="0">
              <a:solidFill>
                <a:schemeClr val="tx1"/>
              </a:solidFill>
            </a:endParaRPr>
          </a:p>
        </p:txBody>
      </p:sp>
      <p:sp>
        <p:nvSpPr>
          <p:cNvPr id="15" name="正方形/長方形 14">
            <a:extLst>
              <a:ext uri="{FF2B5EF4-FFF2-40B4-BE49-F238E27FC236}">
                <a16:creationId xmlns:a16="http://schemas.microsoft.com/office/drawing/2014/main" id="{C4AB0038-0F02-47CE-14EB-EFB26BFAE5D1}"/>
              </a:ext>
            </a:extLst>
          </p:cNvPr>
          <p:cNvSpPr/>
          <p:nvPr/>
        </p:nvSpPr>
        <p:spPr>
          <a:xfrm>
            <a:off x="8831648" y="3040432"/>
            <a:ext cx="3119596" cy="92333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②「申請時添付」を選択した場合、</a:t>
            </a:r>
            <a:r>
              <a:rPr kumimoji="1" lang="ja-JP" altLang="en-US" sz="1600" b="1" dirty="0">
                <a:solidFill>
                  <a:schemeClr val="tx1"/>
                </a:solidFill>
              </a:rPr>
              <a:t>「ファイルを選択」ボタンを押す</a:t>
            </a:r>
            <a:r>
              <a:rPr lang="ja-JP" altLang="en-US" sz="1600" b="1" dirty="0">
                <a:solidFill>
                  <a:schemeClr val="tx1"/>
                </a:solidFill>
              </a:rPr>
              <a:t>。</a:t>
            </a:r>
            <a:endParaRPr kumimoji="1" lang="ja-JP" altLang="en-US" sz="1600" dirty="0">
              <a:solidFill>
                <a:schemeClr val="tx1"/>
              </a:solidFill>
            </a:endParaRPr>
          </a:p>
        </p:txBody>
      </p:sp>
      <p:sp>
        <p:nvSpPr>
          <p:cNvPr id="18" name="正方形/長方形 17">
            <a:extLst>
              <a:ext uri="{FF2B5EF4-FFF2-40B4-BE49-F238E27FC236}">
                <a16:creationId xmlns:a16="http://schemas.microsoft.com/office/drawing/2014/main" id="{FE99915B-201F-787A-56AA-DD1D479EA7C4}"/>
              </a:ext>
            </a:extLst>
          </p:cNvPr>
          <p:cNvSpPr/>
          <p:nvPr/>
        </p:nvSpPr>
        <p:spPr>
          <a:xfrm>
            <a:off x="5608920" y="1885244"/>
            <a:ext cx="876547" cy="1770181"/>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37661F17-17C9-BA3E-12FD-1DBD7E3F68CD}"/>
              </a:ext>
            </a:extLst>
          </p:cNvPr>
          <p:cNvSpPr/>
          <p:nvPr/>
        </p:nvSpPr>
        <p:spPr>
          <a:xfrm>
            <a:off x="6535322" y="3826933"/>
            <a:ext cx="1973935" cy="2359378"/>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コネクタ: カギ線 22">
            <a:extLst>
              <a:ext uri="{FF2B5EF4-FFF2-40B4-BE49-F238E27FC236}">
                <a16:creationId xmlns:a16="http://schemas.microsoft.com/office/drawing/2014/main" id="{100A4A33-B58C-08E7-F0F4-89F68C833359}"/>
              </a:ext>
            </a:extLst>
          </p:cNvPr>
          <p:cNvCxnSpPr>
            <a:cxnSpLocks/>
            <a:endCxn id="10" idx="1"/>
          </p:cNvCxnSpPr>
          <p:nvPr/>
        </p:nvCxnSpPr>
        <p:spPr>
          <a:xfrm flipV="1">
            <a:off x="6485467" y="2402046"/>
            <a:ext cx="2356364" cy="1026954"/>
          </a:xfrm>
          <a:prstGeom prst="bentConnector3">
            <a:avLst>
              <a:gd name="adj1" fmla="val 50000"/>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7" name="コネクタ: カギ線 26">
            <a:extLst>
              <a:ext uri="{FF2B5EF4-FFF2-40B4-BE49-F238E27FC236}">
                <a16:creationId xmlns:a16="http://schemas.microsoft.com/office/drawing/2014/main" id="{17CC9E48-8ED4-7DFC-EC0D-890F981F3119}"/>
              </a:ext>
            </a:extLst>
          </p:cNvPr>
          <p:cNvCxnSpPr>
            <a:cxnSpLocks/>
          </p:cNvCxnSpPr>
          <p:nvPr/>
        </p:nvCxnSpPr>
        <p:spPr>
          <a:xfrm flipV="1">
            <a:off x="7974929" y="3325376"/>
            <a:ext cx="866902" cy="501557"/>
          </a:xfrm>
          <a:prstGeom prst="bentConnector3">
            <a:avLst>
              <a:gd name="adj1" fmla="val 50000"/>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D9A64C66-8384-6A78-00A5-30D55E63C497}"/>
              </a:ext>
            </a:extLst>
          </p:cNvPr>
          <p:cNvSpPr txBox="1"/>
          <p:nvPr/>
        </p:nvSpPr>
        <p:spPr>
          <a:xfrm>
            <a:off x="8841831" y="776180"/>
            <a:ext cx="3105181" cy="923330"/>
          </a:xfrm>
          <a:prstGeom prst="rect">
            <a:avLst/>
          </a:prstGeom>
          <a:noFill/>
          <a:ln>
            <a:solidFill>
              <a:schemeClr val="accent6"/>
            </a:solidFill>
          </a:ln>
        </p:spPr>
        <p:txBody>
          <a:bodyPr wrap="square" rtlCol="0">
            <a:spAutoFit/>
          </a:bodyPr>
          <a:lstStyle/>
          <a:p>
            <a:r>
              <a:rPr kumimoji="1" lang="ja-JP" altLang="en-US" dirty="0"/>
              <a:t>ファイルの添付が不要な</a:t>
            </a:r>
            <a:endParaRPr kumimoji="1" lang="en-US" altLang="ja-JP" dirty="0"/>
          </a:p>
          <a:p>
            <a:r>
              <a:rPr kumimoji="1" lang="ja-JP" altLang="en-US" dirty="0"/>
              <a:t>手続きでは、このページの手続きは省略されます。</a:t>
            </a:r>
          </a:p>
        </p:txBody>
      </p:sp>
      <p:sp>
        <p:nvSpPr>
          <p:cNvPr id="31" name="スライド番号プレースホルダー 30">
            <a:extLst>
              <a:ext uri="{FF2B5EF4-FFF2-40B4-BE49-F238E27FC236}">
                <a16:creationId xmlns:a16="http://schemas.microsoft.com/office/drawing/2014/main" id="{81F69DE8-8EBA-C779-7A77-E7B9CEBF8AA6}"/>
              </a:ext>
            </a:extLst>
          </p:cNvPr>
          <p:cNvSpPr>
            <a:spLocks noGrp="1"/>
          </p:cNvSpPr>
          <p:nvPr>
            <p:ph type="sldNum" sz="quarter" idx="12"/>
          </p:nvPr>
        </p:nvSpPr>
        <p:spPr/>
        <p:txBody>
          <a:bodyPr/>
          <a:lstStyle/>
          <a:p>
            <a:fld id="{A440A83B-1546-4D57-84E1-35BE192BCE76}" type="slidenum">
              <a:rPr kumimoji="1" lang="ja-JP" altLang="en-US" smtClean="0"/>
              <a:t>10</a:t>
            </a:fld>
            <a:endParaRPr kumimoji="1" lang="ja-JP" altLang="en-US" dirty="0"/>
          </a:p>
        </p:txBody>
      </p:sp>
      <p:sp>
        <p:nvSpPr>
          <p:cNvPr id="6" name="正方形/長方形 5">
            <a:extLst>
              <a:ext uri="{FF2B5EF4-FFF2-40B4-BE49-F238E27FC236}">
                <a16:creationId xmlns:a16="http://schemas.microsoft.com/office/drawing/2014/main" id="{EF8224DD-453F-E07A-A24E-C43D243C4D7C}"/>
              </a:ext>
            </a:extLst>
          </p:cNvPr>
          <p:cNvSpPr/>
          <p:nvPr/>
        </p:nvSpPr>
        <p:spPr>
          <a:xfrm>
            <a:off x="8841831" y="4140483"/>
            <a:ext cx="3119596" cy="62563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rPr>
              <a:t>③ファイル添付後に</a:t>
            </a:r>
            <a:endParaRPr kumimoji="1" lang="en-US" altLang="ja-JP" sz="1600" b="1" dirty="0">
              <a:solidFill>
                <a:schemeClr val="tx1"/>
              </a:solidFill>
            </a:endParaRPr>
          </a:p>
          <a:p>
            <a:r>
              <a:rPr lang="ja-JP" altLang="en-US" sz="1600" b="1" dirty="0">
                <a:solidFill>
                  <a:schemeClr val="tx1"/>
                </a:solidFill>
              </a:rPr>
              <a:t>　「次へ」ボタンを押す</a:t>
            </a:r>
            <a:endParaRPr kumimoji="1" lang="ja-JP" altLang="en-US" sz="1600" dirty="0">
              <a:solidFill>
                <a:schemeClr val="tx1"/>
              </a:solidFill>
            </a:endParaRPr>
          </a:p>
        </p:txBody>
      </p:sp>
      <p:sp>
        <p:nvSpPr>
          <p:cNvPr id="32" name="正方形/長方形 31">
            <a:extLst>
              <a:ext uri="{FF2B5EF4-FFF2-40B4-BE49-F238E27FC236}">
                <a16:creationId xmlns:a16="http://schemas.microsoft.com/office/drawing/2014/main" id="{2D09F305-2C8F-CA18-EE8D-9715EAFC89FE}"/>
              </a:ext>
            </a:extLst>
          </p:cNvPr>
          <p:cNvSpPr/>
          <p:nvPr/>
        </p:nvSpPr>
        <p:spPr>
          <a:xfrm>
            <a:off x="8831648" y="4921886"/>
            <a:ext cx="3119596" cy="14651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700" b="1" dirty="0">
                <a:solidFill>
                  <a:schemeClr val="tx1"/>
                </a:solidFill>
              </a:rPr>
              <a:t>【</a:t>
            </a:r>
            <a:r>
              <a:rPr lang="ja-JP" altLang="en-US" sz="1700" b="1" dirty="0">
                <a:solidFill>
                  <a:schemeClr val="tx1"/>
                </a:solidFill>
              </a:rPr>
              <a:t>注意</a:t>
            </a:r>
            <a:r>
              <a:rPr lang="en-US" altLang="ja-JP" sz="1700" b="1" dirty="0">
                <a:solidFill>
                  <a:schemeClr val="tx1"/>
                </a:solidFill>
              </a:rPr>
              <a:t>】</a:t>
            </a:r>
          </a:p>
          <a:p>
            <a:r>
              <a:rPr kumimoji="1" lang="ja-JP" altLang="en-US" sz="1600" b="1" dirty="0">
                <a:solidFill>
                  <a:schemeClr val="tx1"/>
                </a:solidFill>
              </a:rPr>
              <a:t>「郵送」や「窓口」での提出を選択した場合は、電子申請のみでは手続きが完了しないのでご注意ください。</a:t>
            </a:r>
            <a:endParaRPr kumimoji="1" lang="ja-JP" altLang="en-US" sz="1600" dirty="0">
              <a:solidFill>
                <a:schemeClr val="tx1"/>
              </a:solidFill>
            </a:endParaRPr>
          </a:p>
        </p:txBody>
      </p:sp>
    </p:spTree>
    <p:extLst>
      <p:ext uri="{BB962C8B-B14F-4D97-AF65-F5344CB8AC3E}">
        <p14:creationId xmlns:p14="http://schemas.microsoft.com/office/powerpoint/2010/main" val="597730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A7D1C0F-9F64-DB07-FD09-D7B6D42101E5}"/>
              </a:ext>
            </a:extLst>
          </p:cNvPr>
          <p:cNvPicPr>
            <a:picLocks noChangeAspect="1"/>
          </p:cNvPicPr>
          <p:nvPr/>
        </p:nvPicPr>
        <p:blipFill>
          <a:blip r:embed="rId3"/>
          <a:srcRect l="3737" t="15866" r="5637" b="15464"/>
          <a:stretch/>
        </p:blipFill>
        <p:spPr>
          <a:xfrm>
            <a:off x="562661" y="833250"/>
            <a:ext cx="11066677" cy="5523100"/>
          </a:xfrm>
          <a:prstGeom prst="rect">
            <a:avLst/>
          </a:prstGeom>
        </p:spPr>
      </p:pic>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7366119"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③</a:t>
            </a:r>
            <a:r>
              <a:rPr kumimoji="1" lang="ja-JP" altLang="en-US" sz="2800" b="1" dirty="0">
                <a:solidFill>
                  <a:schemeClr val="bg1"/>
                </a:solidFill>
              </a:rPr>
              <a:t>申請フォーム：送信内容の確認（４／</a:t>
            </a:r>
            <a:r>
              <a:rPr lang="ja-JP" altLang="en-US" sz="2800" b="1" dirty="0">
                <a:solidFill>
                  <a:schemeClr val="bg1"/>
                </a:solidFill>
              </a:rPr>
              <a:t>５</a:t>
            </a:r>
            <a:r>
              <a:rPr kumimoji="1" lang="ja-JP" altLang="en-US" sz="2800" b="1" dirty="0">
                <a:solidFill>
                  <a:schemeClr val="bg1"/>
                </a:solidFill>
              </a:rPr>
              <a:t>）</a:t>
            </a:r>
            <a:endParaRPr kumimoji="1" lang="en-US" altLang="ja-JP" sz="2800" b="1" dirty="0">
              <a:solidFill>
                <a:schemeClr val="bg1"/>
              </a:solidFill>
            </a:endParaRPr>
          </a:p>
        </p:txBody>
      </p:sp>
      <p:sp>
        <p:nvSpPr>
          <p:cNvPr id="29" name="テキスト ボックス 28">
            <a:extLst>
              <a:ext uri="{FF2B5EF4-FFF2-40B4-BE49-F238E27FC236}">
                <a16:creationId xmlns:a16="http://schemas.microsoft.com/office/drawing/2014/main" id="{0D2AB418-A2EE-E6D6-A5B0-24DA1DC8F413}"/>
              </a:ext>
            </a:extLst>
          </p:cNvPr>
          <p:cNvSpPr txBox="1"/>
          <p:nvPr/>
        </p:nvSpPr>
        <p:spPr>
          <a:xfrm>
            <a:off x="3787775" y="6485865"/>
            <a:ext cx="4616450" cy="369332"/>
          </a:xfrm>
          <a:prstGeom prst="rect">
            <a:avLst/>
          </a:prstGeom>
          <a:noFill/>
        </p:spPr>
        <p:txBody>
          <a:bodyPr wrap="square" rtlCol="0">
            <a:spAutoFit/>
          </a:bodyPr>
          <a:lstStyle/>
          <a:p>
            <a:pPr algn="ctr"/>
            <a:r>
              <a:rPr lang="ja-JP" altLang="en-US" b="1" dirty="0"/>
              <a:t>③内容を確認後に「送信」ボタンを押す</a:t>
            </a:r>
            <a:endParaRPr kumimoji="1" lang="ja-JP" altLang="en-US" b="1" dirty="0"/>
          </a:p>
        </p:txBody>
      </p:sp>
      <p:sp>
        <p:nvSpPr>
          <p:cNvPr id="5" name="正方形/長方形 4">
            <a:extLst>
              <a:ext uri="{FF2B5EF4-FFF2-40B4-BE49-F238E27FC236}">
                <a16:creationId xmlns:a16="http://schemas.microsoft.com/office/drawing/2014/main" id="{40C7B468-9639-B367-E8BF-F0BC8B688B9A}"/>
              </a:ext>
            </a:extLst>
          </p:cNvPr>
          <p:cNvSpPr/>
          <p:nvPr/>
        </p:nvSpPr>
        <p:spPr>
          <a:xfrm>
            <a:off x="10347897" y="2845227"/>
            <a:ext cx="1281441" cy="369331"/>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2D44136-AEAB-4AC8-BA21-0B55D1F3D0C4}"/>
              </a:ext>
            </a:extLst>
          </p:cNvPr>
          <p:cNvSpPr/>
          <p:nvPr/>
        </p:nvSpPr>
        <p:spPr>
          <a:xfrm>
            <a:off x="8864552" y="3695428"/>
            <a:ext cx="1491228" cy="266731"/>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01965A4-0083-2BA3-84CA-DD69078ED452}"/>
              </a:ext>
            </a:extLst>
          </p:cNvPr>
          <p:cNvSpPr/>
          <p:nvPr/>
        </p:nvSpPr>
        <p:spPr>
          <a:xfrm>
            <a:off x="6905853" y="1589329"/>
            <a:ext cx="3067432" cy="108783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①「申請書表示」ボタンを押すと</a:t>
            </a:r>
            <a:r>
              <a:rPr lang="ja-JP" altLang="en-US" b="1" dirty="0">
                <a:solidFill>
                  <a:schemeClr val="tx1"/>
                </a:solidFill>
              </a:rPr>
              <a:t>、作成された申請書を確認できます。</a:t>
            </a:r>
            <a:endParaRPr kumimoji="1" lang="en-US" altLang="ja-JP" b="1" dirty="0">
              <a:solidFill>
                <a:schemeClr val="tx1"/>
              </a:solidFill>
            </a:endParaRPr>
          </a:p>
        </p:txBody>
      </p:sp>
      <p:sp>
        <p:nvSpPr>
          <p:cNvPr id="9" name="正方形/長方形 8">
            <a:extLst>
              <a:ext uri="{FF2B5EF4-FFF2-40B4-BE49-F238E27FC236}">
                <a16:creationId xmlns:a16="http://schemas.microsoft.com/office/drawing/2014/main" id="{853CDC48-15FF-D484-AAF9-1D45DBC9D542}"/>
              </a:ext>
            </a:extLst>
          </p:cNvPr>
          <p:cNvSpPr/>
          <p:nvPr/>
        </p:nvSpPr>
        <p:spPr>
          <a:xfrm>
            <a:off x="6011899" y="4421605"/>
            <a:ext cx="2852653" cy="87637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②「表示」ボタンを押すと、添付したファイルを表示できます。</a:t>
            </a:r>
            <a:endParaRPr kumimoji="1" lang="ja-JP" altLang="en-US" sz="1600" dirty="0">
              <a:solidFill>
                <a:schemeClr val="tx1"/>
              </a:solidFill>
            </a:endParaRPr>
          </a:p>
        </p:txBody>
      </p:sp>
      <p:cxnSp>
        <p:nvCxnSpPr>
          <p:cNvPr id="11" name="コネクタ: カギ線 10">
            <a:extLst>
              <a:ext uri="{FF2B5EF4-FFF2-40B4-BE49-F238E27FC236}">
                <a16:creationId xmlns:a16="http://schemas.microsoft.com/office/drawing/2014/main" id="{E85DCD27-99F5-8A5E-4B62-C0EB8B36233B}"/>
              </a:ext>
            </a:extLst>
          </p:cNvPr>
          <p:cNvCxnSpPr>
            <a:cxnSpLocks/>
          </p:cNvCxnSpPr>
          <p:nvPr/>
        </p:nvCxnSpPr>
        <p:spPr>
          <a:xfrm rot="10800000">
            <a:off x="8439569" y="2646898"/>
            <a:ext cx="1875630" cy="414035"/>
          </a:xfrm>
          <a:prstGeom prst="bentConnector2">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7" name="コネクタ: カギ線 16">
            <a:extLst>
              <a:ext uri="{FF2B5EF4-FFF2-40B4-BE49-F238E27FC236}">
                <a16:creationId xmlns:a16="http://schemas.microsoft.com/office/drawing/2014/main" id="{6D2C6BE9-B78B-5804-9A1A-DD9BAFE881D6}"/>
              </a:ext>
            </a:extLst>
          </p:cNvPr>
          <p:cNvCxnSpPr>
            <a:cxnSpLocks/>
            <a:stCxn id="9" idx="3"/>
            <a:endCxn id="7" idx="2"/>
          </p:cNvCxnSpPr>
          <p:nvPr/>
        </p:nvCxnSpPr>
        <p:spPr>
          <a:xfrm flipV="1">
            <a:off x="8864552" y="3962159"/>
            <a:ext cx="745614" cy="897636"/>
          </a:xfrm>
          <a:prstGeom prst="bentConnector2">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7" name="スライド番号プレースホルダー 36">
            <a:extLst>
              <a:ext uri="{FF2B5EF4-FFF2-40B4-BE49-F238E27FC236}">
                <a16:creationId xmlns:a16="http://schemas.microsoft.com/office/drawing/2014/main" id="{89DDC381-DD49-7F79-D006-F216674D223D}"/>
              </a:ext>
            </a:extLst>
          </p:cNvPr>
          <p:cNvSpPr>
            <a:spLocks noGrp="1"/>
          </p:cNvSpPr>
          <p:nvPr>
            <p:ph type="sldNum" sz="quarter" idx="12"/>
          </p:nvPr>
        </p:nvSpPr>
        <p:spPr/>
        <p:txBody>
          <a:bodyPr/>
          <a:lstStyle/>
          <a:p>
            <a:fld id="{A440A83B-1546-4D57-84E1-35BE192BCE76}" type="slidenum">
              <a:rPr kumimoji="1" lang="ja-JP" altLang="en-US" smtClean="0"/>
              <a:t>11</a:t>
            </a:fld>
            <a:endParaRPr kumimoji="1" lang="ja-JP" altLang="en-US"/>
          </a:p>
        </p:txBody>
      </p:sp>
    </p:spTree>
    <p:extLst>
      <p:ext uri="{BB962C8B-B14F-4D97-AF65-F5344CB8AC3E}">
        <p14:creationId xmlns:p14="http://schemas.microsoft.com/office/powerpoint/2010/main" val="71974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16C5-F230-1DA9-D175-57FC73DBB907}"/>
              </a:ext>
            </a:extLst>
          </p:cNvPr>
          <p:cNvPicPr>
            <a:picLocks noChangeAspect="1"/>
          </p:cNvPicPr>
          <p:nvPr/>
        </p:nvPicPr>
        <p:blipFill>
          <a:blip r:embed="rId3"/>
          <a:srcRect l="3935" t="27697" r="9628" b="12762"/>
          <a:stretch/>
        </p:blipFill>
        <p:spPr>
          <a:xfrm>
            <a:off x="96930" y="802804"/>
            <a:ext cx="10574410" cy="5356258"/>
          </a:xfrm>
          <a:prstGeom prst="rect">
            <a:avLst/>
          </a:prstGeom>
        </p:spPr>
      </p:pic>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6288901"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③</a:t>
            </a:r>
            <a:r>
              <a:rPr kumimoji="1" lang="ja-JP" altLang="en-US" sz="2800" b="1" dirty="0">
                <a:solidFill>
                  <a:schemeClr val="bg1"/>
                </a:solidFill>
              </a:rPr>
              <a:t>申請フォーム：送信完了（５／</a:t>
            </a:r>
            <a:r>
              <a:rPr lang="ja-JP" altLang="en-US" sz="2800" b="1" dirty="0">
                <a:solidFill>
                  <a:schemeClr val="bg1"/>
                </a:solidFill>
              </a:rPr>
              <a:t>５</a:t>
            </a:r>
            <a:r>
              <a:rPr kumimoji="1" lang="ja-JP" altLang="en-US" sz="2800" b="1" dirty="0">
                <a:solidFill>
                  <a:schemeClr val="bg1"/>
                </a:solidFill>
              </a:rPr>
              <a:t>）</a:t>
            </a:r>
            <a:endParaRPr kumimoji="1" lang="en-US" altLang="ja-JP" sz="2800" b="1" dirty="0">
              <a:solidFill>
                <a:schemeClr val="bg1"/>
              </a:solidFill>
            </a:endParaRPr>
          </a:p>
        </p:txBody>
      </p:sp>
      <p:sp>
        <p:nvSpPr>
          <p:cNvPr id="15" name="正方形/長方形 14">
            <a:extLst>
              <a:ext uri="{FF2B5EF4-FFF2-40B4-BE49-F238E27FC236}">
                <a16:creationId xmlns:a16="http://schemas.microsoft.com/office/drawing/2014/main" id="{8BF18333-8627-E84C-80D2-19FCDCF0A1A8}"/>
              </a:ext>
            </a:extLst>
          </p:cNvPr>
          <p:cNvSpPr/>
          <p:nvPr/>
        </p:nvSpPr>
        <p:spPr>
          <a:xfrm>
            <a:off x="231228" y="5116316"/>
            <a:ext cx="1492469" cy="369331"/>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FA13DE8-EDC6-AF03-DEE4-E29CEA98AFFB}"/>
              </a:ext>
            </a:extLst>
          </p:cNvPr>
          <p:cNvSpPr/>
          <p:nvPr/>
        </p:nvSpPr>
        <p:spPr>
          <a:xfrm>
            <a:off x="2290872" y="3917214"/>
            <a:ext cx="2952357" cy="65499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作成した申請書を</a:t>
            </a:r>
            <a:r>
              <a:rPr kumimoji="1" lang="en-US" altLang="ja-JP" b="1" dirty="0">
                <a:solidFill>
                  <a:schemeClr val="tx1"/>
                </a:solidFill>
              </a:rPr>
              <a:t>PDF</a:t>
            </a:r>
            <a:r>
              <a:rPr lang="ja-JP" altLang="en-US" b="1" dirty="0">
                <a:solidFill>
                  <a:schemeClr val="tx1"/>
                </a:solidFill>
              </a:rPr>
              <a:t>で保存できます。</a:t>
            </a:r>
            <a:endParaRPr kumimoji="1" lang="en-US" altLang="ja-JP" b="1" dirty="0">
              <a:solidFill>
                <a:schemeClr val="tx1"/>
              </a:solidFill>
            </a:endParaRPr>
          </a:p>
        </p:txBody>
      </p:sp>
      <p:cxnSp>
        <p:nvCxnSpPr>
          <p:cNvPr id="18" name="コネクタ: カギ線 17">
            <a:extLst>
              <a:ext uri="{FF2B5EF4-FFF2-40B4-BE49-F238E27FC236}">
                <a16:creationId xmlns:a16="http://schemas.microsoft.com/office/drawing/2014/main" id="{3BA353F4-45C6-2E52-264A-C7544FEDCDD6}"/>
              </a:ext>
            </a:extLst>
          </p:cNvPr>
          <p:cNvCxnSpPr>
            <a:cxnSpLocks/>
          </p:cNvCxnSpPr>
          <p:nvPr/>
        </p:nvCxnSpPr>
        <p:spPr>
          <a:xfrm rot="5400000" flipH="1" flipV="1">
            <a:off x="2082306" y="3509200"/>
            <a:ext cx="502272" cy="2711959"/>
          </a:xfrm>
          <a:prstGeom prst="bentConnector3">
            <a:avLst>
              <a:gd name="adj1" fmla="val 50000"/>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3" name="スライド番号プレースホルダー 22">
            <a:extLst>
              <a:ext uri="{FF2B5EF4-FFF2-40B4-BE49-F238E27FC236}">
                <a16:creationId xmlns:a16="http://schemas.microsoft.com/office/drawing/2014/main" id="{7B3E2AE3-12A7-E3D5-C08A-06DC228E62CF}"/>
              </a:ext>
            </a:extLst>
          </p:cNvPr>
          <p:cNvSpPr>
            <a:spLocks noGrp="1"/>
          </p:cNvSpPr>
          <p:nvPr>
            <p:ph type="sldNum" sz="quarter" idx="12"/>
          </p:nvPr>
        </p:nvSpPr>
        <p:spPr/>
        <p:txBody>
          <a:bodyPr/>
          <a:lstStyle/>
          <a:p>
            <a:fld id="{A440A83B-1546-4D57-84E1-35BE192BCE76}" type="slidenum">
              <a:rPr kumimoji="1" lang="ja-JP" altLang="en-US" smtClean="0"/>
              <a:t>12</a:t>
            </a:fld>
            <a:endParaRPr kumimoji="1" lang="ja-JP" altLang="en-US"/>
          </a:p>
        </p:txBody>
      </p:sp>
    </p:spTree>
    <p:extLst>
      <p:ext uri="{BB962C8B-B14F-4D97-AF65-F5344CB8AC3E}">
        <p14:creationId xmlns:p14="http://schemas.microsoft.com/office/powerpoint/2010/main" val="4197809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4852610" cy="677108"/>
          </a:xfrm>
          <a:prstGeom prst="rect">
            <a:avLst/>
          </a:prstGeom>
          <a:noFill/>
        </p:spPr>
        <p:txBody>
          <a:bodyPr wrap="none" rtlCol="0">
            <a:spAutoFit/>
          </a:bodyPr>
          <a:lstStyle/>
          <a:p>
            <a:pPr marL="0" indent="0">
              <a:lnSpc>
                <a:spcPct val="150000"/>
              </a:lnSpc>
              <a:buNone/>
            </a:pPr>
            <a:r>
              <a:rPr kumimoji="1" lang="ja-JP" altLang="en-US" sz="2800" b="1" dirty="0">
                <a:solidFill>
                  <a:schemeClr val="bg1"/>
                </a:solidFill>
              </a:rPr>
              <a:t>④</a:t>
            </a:r>
            <a:r>
              <a:rPr lang="ja-JP" altLang="en-US" sz="2800" b="1" dirty="0">
                <a:solidFill>
                  <a:schemeClr val="bg1"/>
                </a:solidFill>
              </a:rPr>
              <a:t>口座情報の登録</a:t>
            </a:r>
            <a:r>
              <a:rPr kumimoji="1" lang="ja-JP" altLang="en-US" sz="2800" b="1" dirty="0">
                <a:solidFill>
                  <a:schemeClr val="bg1"/>
                </a:solidFill>
              </a:rPr>
              <a:t>（１／２）</a:t>
            </a:r>
            <a:endParaRPr kumimoji="1" lang="en-US" altLang="ja-JP" sz="2800" b="1" dirty="0">
              <a:solidFill>
                <a:schemeClr val="bg1"/>
              </a:solidFill>
            </a:endParaRPr>
          </a:p>
        </p:txBody>
      </p:sp>
      <p:pic>
        <p:nvPicPr>
          <p:cNvPr id="7" name="図 6">
            <a:extLst>
              <a:ext uri="{FF2B5EF4-FFF2-40B4-BE49-F238E27FC236}">
                <a16:creationId xmlns:a16="http://schemas.microsoft.com/office/drawing/2014/main" id="{338EFCB9-3072-C939-963E-53851E26C3E0}"/>
              </a:ext>
            </a:extLst>
          </p:cNvPr>
          <p:cNvPicPr>
            <a:picLocks noChangeAspect="1"/>
          </p:cNvPicPr>
          <p:nvPr/>
        </p:nvPicPr>
        <p:blipFill>
          <a:blip r:embed="rId3"/>
          <a:stretch>
            <a:fillRect/>
          </a:stretch>
        </p:blipFill>
        <p:spPr>
          <a:xfrm>
            <a:off x="350519" y="854373"/>
            <a:ext cx="11131195" cy="5415798"/>
          </a:xfrm>
          <a:prstGeom prst="rect">
            <a:avLst/>
          </a:prstGeom>
        </p:spPr>
      </p:pic>
      <p:pic>
        <p:nvPicPr>
          <p:cNvPr id="9" name="図 8">
            <a:extLst>
              <a:ext uri="{FF2B5EF4-FFF2-40B4-BE49-F238E27FC236}">
                <a16:creationId xmlns:a16="http://schemas.microsoft.com/office/drawing/2014/main" id="{876B691C-8C41-0EC6-4F88-F454D67E4639}"/>
              </a:ext>
            </a:extLst>
          </p:cNvPr>
          <p:cNvPicPr>
            <a:picLocks noChangeAspect="1"/>
          </p:cNvPicPr>
          <p:nvPr/>
        </p:nvPicPr>
        <p:blipFill>
          <a:blip r:embed="rId4"/>
          <a:stretch>
            <a:fillRect/>
          </a:stretch>
        </p:blipFill>
        <p:spPr>
          <a:xfrm>
            <a:off x="5452152" y="1043161"/>
            <a:ext cx="5932427" cy="4126058"/>
          </a:xfrm>
          <a:prstGeom prst="rect">
            <a:avLst/>
          </a:prstGeom>
        </p:spPr>
      </p:pic>
      <p:cxnSp>
        <p:nvCxnSpPr>
          <p:cNvPr id="11" name="直線矢印コネクタ 10">
            <a:extLst>
              <a:ext uri="{FF2B5EF4-FFF2-40B4-BE49-F238E27FC236}">
                <a16:creationId xmlns:a16="http://schemas.microsoft.com/office/drawing/2014/main" id="{A88062D8-C1FC-A6D7-9CE4-7CD901AC0792}"/>
              </a:ext>
            </a:extLst>
          </p:cNvPr>
          <p:cNvCxnSpPr/>
          <p:nvPr/>
        </p:nvCxnSpPr>
        <p:spPr>
          <a:xfrm>
            <a:off x="5456010" y="1979860"/>
            <a:ext cx="307481"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8AAE8022-EAB1-0068-5DB7-27DEFDEE12AB}"/>
              </a:ext>
            </a:extLst>
          </p:cNvPr>
          <p:cNvCxnSpPr>
            <a:cxnSpLocks/>
          </p:cNvCxnSpPr>
          <p:nvPr/>
        </p:nvCxnSpPr>
        <p:spPr>
          <a:xfrm>
            <a:off x="5456010" y="2960687"/>
            <a:ext cx="379462"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0" name="コネクタ: カギ線 19">
            <a:extLst>
              <a:ext uri="{FF2B5EF4-FFF2-40B4-BE49-F238E27FC236}">
                <a16:creationId xmlns:a16="http://schemas.microsoft.com/office/drawing/2014/main" id="{8A15D504-51DD-BE68-5241-BD7DF1F80032}"/>
              </a:ext>
            </a:extLst>
          </p:cNvPr>
          <p:cNvCxnSpPr/>
          <p:nvPr/>
        </p:nvCxnSpPr>
        <p:spPr>
          <a:xfrm flipV="1">
            <a:off x="5452152" y="3513901"/>
            <a:ext cx="307481" cy="228600"/>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2" name="コネクタ: カギ線 21">
            <a:extLst>
              <a:ext uri="{FF2B5EF4-FFF2-40B4-BE49-F238E27FC236}">
                <a16:creationId xmlns:a16="http://schemas.microsoft.com/office/drawing/2014/main" id="{C5DBC88C-F61E-88F5-26CC-5ABF25284BAA}"/>
              </a:ext>
            </a:extLst>
          </p:cNvPr>
          <p:cNvCxnSpPr>
            <a:cxnSpLocks/>
          </p:cNvCxnSpPr>
          <p:nvPr/>
        </p:nvCxnSpPr>
        <p:spPr>
          <a:xfrm rot="5400000" flipH="1" flipV="1">
            <a:off x="5397772" y="4451639"/>
            <a:ext cx="492081" cy="383320"/>
          </a:xfrm>
          <a:prstGeom prst="bentConnector3">
            <a:avLst>
              <a:gd name="adj1" fmla="val 100430"/>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7" name="スライド番号プレースホルダー 26">
            <a:extLst>
              <a:ext uri="{FF2B5EF4-FFF2-40B4-BE49-F238E27FC236}">
                <a16:creationId xmlns:a16="http://schemas.microsoft.com/office/drawing/2014/main" id="{17CF0B35-CA34-E78F-9B01-1AE5F115219B}"/>
              </a:ext>
            </a:extLst>
          </p:cNvPr>
          <p:cNvSpPr>
            <a:spLocks noGrp="1"/>
          </p:cNvSpPr>
          <p:nvPr>
            <p:ph type="sldNum" sz="quarter" idx="12"/>
          </p:nvPr>
        </p:nvSpPr>
        <p:spPr/>
        <p:txBody>
          <a:bodyPr/>
          <a:lstStyle/>
          <a:p>
            <a:fld id="{A440A83B-1546-4D57-84E1-35BE192BCE76}" type="slidenum">
              <a:rPr kumimoji="1" lang="ja-JP" altLang="en-US" smtClean="0"/>
              <a:t>13</a:t>
            </a:fld>
            <a:endParaRPr kumimoji="1" lang="ja-JP" altLang="en-US"/>
          </a:p>
        </p:txBody>
      </p:sp>
    </p:spTree>
    <p:extLst>
      <p:ext uri="{BB962C8B-B14F-4D97-AF65-F5344CB8AC3E}">
        <p14:creationId xmlns:p14="http://schemas.microsoft.com/office/powerpoint/2010/main" val="37481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4852610" cy="677108"/>
          </a:xfrm>
          <a:prstGeom prst="rect">
            <a:avLst/>
          </a:prstGeom>
          <a:noFill/>
        </p:spPr>
        <p:txBody>
          <a:bodyPr wrap="none" rtlCol="0">
            <a:spAutoFit/>
          </a:bodyPr>
          <a:lstStyle/>
          <a:p>
            <a:pPr marL="0" indent="0">
              <a:lnSpc>
                <a:spcPct val="150000"/>
              </a:lnSpc>
              <a:buNone/>
            </a:pPr>
            <a:r>
              <a:rPr kumimoji="1" lang="ja-JP" altLang="en-US" sz="2800" b="1" dirty="0">
                <a:solidFill>
                  <a:schemeClr val="bg1"/>
                </a:solidFill>
              </a:rPr>
              <a:t>④</a:t>
            </a:r>
            <a:r>
              <a:rPr lang="ja-JP" altLang="en-US" sz="2800" b="1" dirty="0">
                <a:solidFill>
                  <a:schemeClr val="bg1"/>
                </a:solidFill>
              </a:rPr>
              <a:t>口座情報の登録</a:t>
            </a:r>
            <a:r>
              <a:rPr kumimoji="1" lang="ja-JP" altLang="en-US" sz="2800" b="1" dirty="0">
                <a:solidFill>
                  <a:schemeClr val="bg1"/>
                </a:solidFill>
              </a:rPr>
              <a:t>（２／２）</a:t>
            </a:r>
            <a:endParaRPr kumimoji="1" lang="en-US" altLang="ja-JP" sz="2800" b="1" dirty="0">
              <a:solidFill>
                <a:schemeClr val="bg1"/>
              </a:solidFill>
            </a:endParaRPr>
          </a:p>
        </p:txBody>
      </p:sp>
      <p:pic>
        <p:nvPicPr>
          <p:cNvPr id="5" name="図 4">
            <a:extLst>
              <a:ext uri="{FF2B5EF4-FFF2-40B4-BE49-F238E27FC236}">
                <a16:creationId xmlns:a16="http://schemas.microsoft.com/office/drawing/2014/main" id="{B98D87F9-E147-5B9B-230B-B8B9A4FB3142}"/>
              </a:ext>
            </a:extLst>
          </p:cNvPr>
          <p:cNvPicPr>
            <a:picLocks noChangeAspect="1"/>
          </p:cNvPicPr>
          <p:nvPr/>
        </p:nvPicPr>
        <p:blipFill>
          <a:blip r:embed="rId3"/>
          <a:stretch>
            <a:fillRect/>
          </a:stretch>
        </p:blipFill>
        <p:spPr>
          <a:xfrm>
            <a:off x="141048" y="1472263"/>
            <a:ext cx="6504644" cy="4328740"/>
          </a:xfrm>
          <a:prstGeom prst="rect">
            <a:avLst/>
          </a:prstGeom>
        </p:spPr>
      </p:pic>
      <p:sp>
        <p:nvSpPr>
          <p:cNvPr id="6" name="テキスト ボックス 5">
            <a:extLst>
              <a:ext uri="{FF2B5EF4-FFF2-40B4-BE49-F238E27FC236}">
                <a16:creationId xmlns:a16="http://schemas.microsoft.com/office/drawing/2014/main" id="{3368C643-DEED-A4A2-E364-C8D3BB4F5BA5}"/>
              </a:ext>
            </a:extLst>
          </p:cNvPr>
          <p:cNvSpPr txBox="1"/>
          <p:nvPr/>
        </p:nvSpPr>
        <p:spPr>
          <a:xfrm>
            <a:off x="6804253" y="1283784"/>
            <a:ext cx="5032147" cy="923330"/>
          </a:xfrm>
          <a:prstGeom prst="rect">
            <a:avLst/>
          </a:prstGeom>
          <a:noFill/>
        </p:spPr>
        <p:txBody>
          <a:bodyPr wrap="none" rtlCol="0">
            <a:spAutoFit/>
          </a:bodyPr>
          <a:lstStyle/>
          <a:p>
            <a:r>
              <a:rPr kumimoji="1" lang="ja-JP" altLang="en-US" dirty="0">
                <a:solidFill>
                  <a:srgbClr val="000000"/>
                </a:solidFill>
                <a:latin typeface="ヒラギノ角ゴ Pro W3"/>
              </a:rPr>
              <a:t>　</a:t>
            </a:r>
            <a:r>
              <a:rPr lang="ja-JP" altLang="en-US" dirty="0">
                <a:solidFill>
                  <a:srgbClr val="000000"/>
                </a:solidFill>
                <a:latin typeface="ヒラギノ角ゴ Pro W3"/>
              </a:rPr>
              <a:t>提出</a:t>
            </a:r>
            <a:r>
              <a:rPr kumimoji="1" lang="ja-JP" altLang="en-US" dirty="0">
                <a:solidFill>
                  <a:srgbClr val="000000"/>
                </a:solidFill>
                <a:latin typeface="ヒラギノ角ゴ Pro W3"/>
              </a:rPr>
              <a:t>する場合は、「金融機関名」「支店名」</a:t>
            </a:r>
            <a:endParaRPr kumimoji="1" lang="en-US" altLang="ja-JP" dirty="0">
              <a:solidFill>
                <a:srgbClr val="000000"/>
              </a:solidFill>
              <a:latin typeface="ヒラギノ角ゴ Pro W3"/>
            </a:endParaRPr>
          </a:p>
          <a:p>
            <a:r>
              <a:rPr kumimoji="1" lang="ja-JP" altLang="en-US" dirty="0"/>
              <a:t>「口座番号」「口座名義」が写っているページ</a:t>
            </a:r>
            <a:endParaRPr kumimoji="1" lang="en-US" altLang="ja-JP" dirty="0"/>
          </a:p>
          <a:p>
            <a:r>
              <a:rPr lang="ja-JP" altLang="en-US" dirty="0"/>
              <a:t>（主に表紙裏面）を提出ください。</a:t>
            </a:r>
            <a:endParaRPr lang="en-US" altLang="ja-JP" dirty="0"/>
          </a:p>
        </p:txBody>
      </p:sp>
      <p:sp>
        <p:nvSpPr>
          <p:cNvPr id="8" name="四角形: 角を丸くする 7">
            <a:extLst>
              <a:ext uri="{FF2B5EF4-FFF2-40B4-BE49-F238E27FC236}">
                <a16:creationId xmlns:a16="http://schemas.microsoft.com/office/drawing/2014/main" id="{DD29ABD9-8330-0CA3-DF68-0522B9821503}"/>
              </a:ext>
            </a:extLst>
          </p:cNvPr>
          <p:cNvSpPr/>
          <p:nvPr/>
        </p:nvSpPr>
        <p:spPr>
          <a:xfrm>
            <a:off x="6804252" y="2813790"/>
            <a:ext cx="5032147" cy="2719717"/>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0" i="0" dirty="0">
                <a:solidFill>
                  <a:srgbClr val="000000"/>
                </a:solidFill>
                <a:effectLst/>
                <a:latin typeface="ヒラギノ角ゴ Pro W3"/>
              </a:rPr>
              <a:t>　口座名義に記載されている「（団体名）（役職）（代表者名）」のうち、</a:t>
            </a:r>
            <a:r>
              <a:rPr lang="ja-JP" altLang="en-US" b="0" i="0" u="sng" dirty="0">
                <a:solidFill>
                  <a:srgbClr val="000000"/>
                </a:solidFill>
                <a:effectLst/>
                <a:latin typeface="ヒラギノ角ゴ Pro W3"/>
              </a:rPr>
              <a:t>補助金の申請者名と少しでも異なる場合は、委任状の提出（</a:t>
            </a:r>
            <a:r>
              <a:rPr lang="ja-JP" altLang="en-US" b="1" i="0" u="sng" dirty="0">
                <a:solidFill>
                  <a:srgbClr val="000000"/>
                </a:solidFill>
                <a:effectLst/>
                <a:latin typeface="ヒラギノ角ゴ Pro W3"/>
              </a:rPr>
              <a:t>原本</a:t>
            </a:r>
            <a:r>
              <a:rPr lang="ja-JP" altLang="en-US" b="0" i="0" u="sng" dirty="0">
                <a:solidFill>
                  <a:srgbClr val="000000"/>
                </a:solidFill>
                <a:effectLst/>
                <a:latin typeface="ヒラギノ角ゴ Pro W3"/>
              </a:rPr>
              <a:t>）が必要です。</a:t>
            </a:r>
            <a:endParaRPr lang="en-US" altLang="ja-JP" b="0" i="0" u="sng" dirty="0">
              <a:solidFill>
                <a:srgbClr val="000000"/>
              </a:solidFill>
              <a:effectLst/>
              <a:latin typeface="ヒラギノ角ゴ Pro W3"/>
            </a:endParaRPr>
          </a:p>
          <a:p>
            <a:r>
              <a:rPr lang="en-US" altLang="ja-JP" b="0" i="0" dirty="0">
                <a:solidFill>
                  <a:srgbClr val="000000"/>
                </a:solidFill>
                <a:effectLst/>
                <a:latin typeface="ヒラギノ角ゴ Pro W3"/>
              </a:rPr>
              <a:t>※</a:t>
            </a:r>
            <a:r>
              <a:rPr lang="ja-JP" altLang="en-US" b="0" i="0" dirty="0">
                <a:solidFill>
                  <a:srgbClr val="000000"/>
                </a:solidFill>
                <a:effectLst/>
                <a:latin typeface="ヒラギノ角ゴ Pro W3"/>
              </a:rPr>
              <a:t> 口座名義が団体名のみ場合、団体名が</a:t>
            </a:r>
            <a:endParaRPr lang="en-US" altLang="ja-JP" dirty="0">
              <a:solidFill>
                <a:srgbClr val="000000"/>
              </a:solidFill>
              <a:latin typeface="ヒラギノ角ゴ Pro W3"/>
            </a:endParaRPr>
          </a:p>
          <a:p>
            <a:r>
              <a:rPr lang="ja-JP" altLang="en-US" b="0" i="0" dirty="0">
                <a:solidFill>
                  <a:srgbClr val="000000"/>
                </a:solidFill>
                <a:effectLst/>
                <a:latin typeface="ヒラギノ角ゴ Pro W3"/>
              </a:rPr>
              <a:t>　 一致していれば問題ありません。</a:t>
            </a:r>
            <a:endParaRPr lang="en-US" altLang="ja-JP" b="0" i="0" dirty="0">
              <a:solidFill>
                <a:srgbClr val="000000"/>
              </a:solidFill>
              <a:effectLst/>
              <a:latin typeface="ヒラギノ角ゴ Pro W3"/>
            </a:endParaRPr>
          </a:p>
          <a:p>
            <a:r>
              <a:rPr kumimoji="1" lang="en-US" altLang="ja-JP" dirty="0">
                <a:solidFill>
                  <a:srgbClr val="000000"/>
                </a:solidFill>
                <a:latin typeface="ヒラギノ角ゴ Pro W3"/>
              </a:rPr>
              <a:t>※</a:t>
            </a:r>
            <a:r>
              <a:rPr kumimoji="1" lang="ja-JP" altLang="en-US" dirty="0">
                <a:solidFill>
                  <a:srgbClr val="000000"/>
                </a:solidFill>
                <a:latin typeface="ヒラギノ角ゴ Pro W3"/>
              </a:rPr>
              <a:t> </a:t>
            </a:r>
            <a:r>
              <a:rPr lang="ja-JP" altLang="en-US" dirty="0">
                <a:solidFill>
                  <a:srgbClr val="000000"/>
                </a:solidFill>
                <a:latin typeface="ヒラギノ角ゴ Pro W3"/>
              </a:rPr>
              <a:t>委任状が不要な場合でも、電子申請で</a:t>
            </a:r>
            <a:endParaRPr lang="en-US" altLang="ja-JP" dirty="0">
              <a:solidFill>
                <a:srgbClr val="000000"/>
              </a:solidFill>
              <a:latin typeface="ヒラギノ角ゴ Pro W3"/>
            </a:endParaRPr>
          </a:p>
          <a:p>
            <a:r>
              <a:rPr lang="ja-JP" altLang="en-US" dirty="0">
                <a:solidFill>
                  <a:srgbClr val="000000"/>
                </a:solidFill>
                <a:latin typeface="ヒラギノ角ゴ Pro W3"/>
              </a:rPr>
              <a:t>　 請した場合は自動的に様式が作成されま</a:t>
            </a:r>
            <a:endParaRPr lang="en-US" altLang="ja-JP" dirty="0">
              <a:solidFill>
                <a:srgbClr val="000000"/>
              </a:solidFill>
              <a:latin typeface="ヒラギノ角ゴ Pro W3"/>
            </a:endParaRPr>
          </a:p>
          <a:p>
            <a:r>
              <a:rPr lang="ja-JP" altLang="en-US" dirty="0">
                <a:solidFill>
                  <a:srgbClr val="000000"/>
                </a:solidFill>
                <a:latin typeface="ヒラギノ角ゴ Pro W3"/>
              </a:rPr>
              <a:t>　 すが、提出する必要はありません。</a:t>
            </a:r>
            <a:endParaRPr kumimoji="1" lang="ja-JP" altLang="en-US" dirty="0"/>
          </a:p>
        </p:txBody>
      </p:sp>
      <p:sp>
        <p:nvSpPr>
          <p:cNvPr id="10" name="テキスト ボックス 9">
            <a:extLst>
              <a:ext uri="{FF2B5EF4-FFF2-40B4-BE49-F238E27FC236}">
                <a16:creationId xmlns:a16="http://schemas.microsoft.com/office/drawing/2014/main" id="{DFE85FEF-06BD-01AD-C520-12C55352E459}"/>
              </a:ext>
            </a:extLst>
          </p:cNvPr>
          <p:cNvSpPr txBox="1"/>
          <p:nvPr/>
        </p:nvSpPr>
        <p:spPr>
          <a:xfrm>
            <a:off x="8073831" y="2311144"/>
            <a:ext cx="2492990" cy="400110"/>
          </a:xfrm>
          <a:prstGeom prst="rect">
            <a:avLst/>
          </a:prstGeom>
          <a:noFill/>
        </p:spPr>
        <p:txBody>
          <a:bodyPr wrap="none" rtlCol="0">
            <a:spAutoFit/>
          </a:bodyPr>
          <a:lstStyle/>
          <a:p>
            <a:r>
              <a:rPr kumimoji="1" lang="ja-JP" altLang="en-US" sz="2000" b="1" dirty="0"/>
              <a:t>＜ご注意ください＞</a:t>
            </a:r>
          </a:p>
        </p:txBody>
      </p:sp>
      <p:sp>
        <p:nvSpPr>
          <p:cNvPr id="13" name="スライド番号プレースホルダー 12">
            <a:extLst>
              <a:ext uri="{FF2B5EF4-FFF2-40B4-BE49-F238E27FC236}">
                <a16:creationId xmlns:a16="http://schemas.microsoft.com/office/drawing/2014/main" id="{86C8FD07-52DC-D824-0D1A-29522E76EFD3}"/>
              </a:ext>
            </a:extLst>
          </p:cNvPr>
          <p:cNvSpPr>
            <a:spLocks noGrp="1"/>
          </p:cNvSpPr>
          <p:nvPr>
            <p:ph type="sldNum" sz="quarter" idx="12"/>
          </p:nvPr>
        </p:nvSpPr>
        <p:spPr/>
        <p:txBody>
          <a:bodyPr/>
          <a:lstStyle/>
          <a:p>
            <a:fld id="{A440A83B-1546-4D57-84E1-35BE192BCE76}" type="slidenum">
              <a:rPr kumimoji="1" lang="ja-JP" altLang="en-US" smtClean="0"/>
              <a:t>14</a:t>
            </a:fld>
            <a:endParaRPr kumimoji="1" lang="ja-JP" altLang="en-US"/>
          </a:p>
        </p:txBody>
      </p:sp>
    </p:spTree>
    <p:extLst>
      <p:ext uri="{BB962C8B-B14F-4D97-AF65-F5344CB8AC3E}">
        <p14:creationId xmlns:p14="http://schemas.microsoft.com/office/powerpoint/2010/main" val="306321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7007046"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⑤</a:t>
            </a:r>
            <a:r>
              <a:rPr kumimoji="1" lang="ja-JP" altLang="en-US" sz="2800" b="1" dirty="0">
                <a:solidFill>
                  <a:schemeClr val="bg1"/>
                </a:solidFill>
              </a:rPr>
              <a:t>申請状態の確認：最近の申請（</a:t>
            </a:r>
            <a:r>
              <a:rPr lang="ja-JP" altLang="en-US" sz="2800" b="1" dirty="0">
                <a:solidFill>
                  <a:schemeClr val="bg1"/>
                </a:solidFill>
              </a:rPr>
              <a:t>１</a:t>
            </a:r>
            <a:r>
              <a:rPr kumimoji="1" lang="ja-JP" altLang="en-US" sz="2800" b="1" dirty="0">
                <a:solidFill>
                  <a:schemeClr val="bg1"/>
                </a:solidFill>
              </a:rPr>
              <a:t>／３）</a:t>
            </a:r>
            <a:endParaRPr kumimoji="1" lang="en-US" altLang="ja-JP" sz="2800" b="1" dirty="0">
              <a:solidFill>
                <a:schemeClr val="bg1"/>
              </a:solidFill>
            </a:endParaRPr>
          </a:p>
        </p:txBody>
      </p:sp>
      <p:pic>
        <p:nvPicPr>
          <p:cNvPr id="3" name="図 2">
            <a:extLst>
              <a:ext uri="{FF2B5EF4-FFF2-40B4-BE49-F238E27FC236}">
                <a16:creationId xmlns:a16="http://schemas.microsoft.com/office/drawing/2014/main" id="{DF5F4410-B236-DD2A-6DEA-280505DD12A6}"/>
              </a:ext>
            </a:extLst>
          </p:cNvPr>
          <p:cNvPicPr>
            <a:picLocks noChangeAspect="1"/>
          </p:cNvPicPr>
          <p:nvPr/>
        </p:nvPicPr>
        <p:blipFill>
          <a:blip r:embed="rId3"/>
          <a:stretch>
            <a:fillRect/>
          </a:stretch>
        </p:blipFill>
        <p:spPr>
          <a:xfrm>
            <a:off x="385579" y="1561738"/>
            <a:ext cx="8440951" cy="3171675"/>
          </a:xfrm>
          <a:prstGeom prst="rect">
            <a:avLst/>
          </a:prstGeom>
        </p:spPr>
      </p:pic>
      <p:sp>
        <p:nvSpPr>
          <p:cNvPr id="9" name="正方形/長方形 8">
            <a:extLst>
              <a:ext uri="{FF2B5EF4-FFF2-40B4-BE49-F238E27FC236}">
                <a16:creationId xmlns:a16="http://schemas.microsoft.com/office/drawing/2014/main" id="{3651E717-40CF-992E-7E8F-FF5711F1A729}"/>
              </a:ext>
            </a:extLst>
          </p:cNvPr>
          <p:cNvSpPr/>
          <p:nvPr/>
        </p:nvSpPr>
        <p:spPr>
          <a:xfrm>
            <a:off x="7971461" y="2950356"/>
            <a:ext cx="736605" cy="1699384"/>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0">
            <a:extLst>
              <a:ext uri="{FF2B5EF4-FFF2-40B4-BE49-F238E27FC236}">
                <a16:creationId xmlns:a16="http://schemas.microsoft.com/office/drawing/2014/main" id="{B181637A-5C96-9242-A2AA-4BFC9D3316F0}"/>
              </a:ext>
            </a:extLst>
          </p:cNvPr>
          <p:cNvSpPr>
            <a:spLocks noGrp="1"/>
          </p:cNvSpPr>
          <p:nvPr>
            <p:ph type="sldNum" sz="quarter" idx="12"/>
          </p:nvPr>
        </p:nvSpPr>
        <p:spPr/>
        <p:txBody>
          <a:bodyPr/>
          <a:lstStyle/>
          <a:p>
            <a:fld id="{A440A83B-1546-4D57-84E1-35BE192BCE76}" type="slidenum">
              <a:rPr kumimoji="1" lang="ja-JP" altLang="en-US" smtClean="0"/>
              <a:t>15</a:t>
            </a:fld>
            <a:endParaRPr kumimoji="1" lang="ja-JP" altLang="en-US"/>
          </a:p>
        </p:txBody>
      </p:sp>
      <p:sp>
        <p:nvSpPr>
          <p:cNvPr id="12" name="正方形/長方形 11">
            <a:extLst>
              <a:ext uri="{FF2B5EF4-FFF2-40B4-BE49-F238E27FC236}">
                <a16:creationId xmlns:a16="http://schemas.microsoft.com/office/drawing/2014/main" id="{87EBAEC5-FB3C-7DE4-6383-26789839B917}"/>
              </a:ext>
            </a:extLst>
          </p:cNvPr>
          <p:cNvSpPr/>
          <p:nvPr/>
        </p:nvSpPr>
        <p:spPr>
          <a:xfrm>
            <a:off x="7272106" y="2950356"/>
            <a:ext cx="736605" cy="1699384"/>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82DCF14-5A77-B17F-85A7-4120A5AEBBEC}"/>
              </a:ext>
            </a:extLst>
          </p:cNvPr>
          <p:cNvSpPr txBox="1"/>
          <p:nvPr/>
        </p:nvSpPr>
        <p:spPr>
          <a:xfrm>
            <a:off x="8944994" y="2876718"/>
            <a:ext cx="3048000" cy="923330"/>
          </a:xfrm>
          <a:prstGeom prst="rect">
            <a:avLst/>
          </a:prstGeom>
          <a:solidFill>
            <a:schemeClr val="accent2">
              <a:lumMod val="40000"/>
              <a:lumOff val="60000"/>
            </a:schemeClr>
          </a:solidFill>
        </p:spPr>
        <p:txBody>
          <a:bodyPr wrap="square">
            <a:spAutoFit/>
          </a:bodyPr>
          <a:lstStyle/>
          <a:p>
            <a:r>
              <a:rPr lang="ja-JP" altLang="en-US" b="1" dirty="0"/>
              <a:t>「申請状態」から、自身の手続き状況や役所の受付状況を確認できます。</a:t>
            </a:r>
          </a:p>
        </p:txBody>
      </p:sp>
      <p:sp>
        <p:nvSpPr>
          <p:cNvPr id="14" name="テキスト ボックス 13">
            <a:extLst>
              <a:ext uri="{FF2B5EF4-FFF2-40B4-BE49-F238E27FC236}">
                <a16:creationId xmlns:a16="http://schemas.microsoft.com/office/drawing/2014/main" id="{E7D0E6F5-5055-4C4F-8314-EC8C1B2A1164}"/>
              </a:ext>
            </a:extLst>
          </p:cNvPr>
          <p:cNvSpPr txBox="1"/>
          <p:nvPr/>
        </p:nvSpPr>
        <p:spPr>
          <a:xfrm>
            <a:off x="296837" y="903315"/>
            <a:ext cx="8494633" cy="369332"/>
          </a:xfrm>
          <a:prstGeom prst="rect">
            <a:avLst/>
          </a:prstGeom>
          <a:noFill/>
        </p:spPr>
        <p:txBody>
          <a:bodyPr wrap="none" rtlCol="0">
            <a:spAutoFit/>
          </a:bodyPr>
          <a:lstStyle/>
          <a:p>
            <a:r>
              <a:rPr kumimoji="1" lang="ja-JP" altLang="en-US" dirty="0"/>
              <a:t>ログイン後のホーム画面には、最近行った申請手続きの一覧が表示されます。</a:t>
            </a:r>
            <a:endParaRPr kumimoji="1" lang="en-US" altLang="ja-JP" dirty="0"/>
          </a:p>
        </p:txBody>
      </p:sp>
      <p:cxnSp>
        <p:nvCxnSpPr>
          <p:cNvPr id="15" name="コネクタ: カギ線 14">
            <a:extLst>
              <a:ext uri="{FF2B5EF4-FFF2-40B4-BE49-F238E27FC236}">
                <a16:creationId xmlns:a16="http://schemas.microsoft.com/office/drawing/2014/main" id="{DB25617A-AD92-41BE-61D0-AE5C80A3DCDA}"/>
              </a:ext>
            </a:extLst>
          </p:cNvPr>
          <p:cNvCxnSpPr>
            <a:cxnSpLocks/>
            <a:stCxn id="9" idx="2"/>
            <a:endCxn id="5" idx="3"/>
          </p:cNvCxnSpPr>
          <p:nvPr/>
        </p:nvCxnSpPr>
        <p:spPr>
          <a:xfrm rot="5400000">
            <a:off x="7261183" y="4849529"/>
            <a:ext cx="1278371" cy="878792"/>
          </a:xfrm>
          <a:prstGeom prst="bentConnector2">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コネクタ: カギ線 15">
            <a:extLst>
              <a:ext uri="{FF2B5EF4-FFF2-40B4-BE49-F238E27FC236}">
                <a16:creationId xmlns:a16="http://schemas.microsoft.com/office/drawing/2014/main" id="{C9C9A85D-8D05-5332-D27E-1447AC60F995}"/>
              </a:ext>
            </a:extLst>
          </p:cNvPr>
          <p:cNvCxnSpPr>
            <a:cxnSpLocks/>
            <a:stCxn id="12" idx="2"/>
            <a:endCxn id="13" idx="2"/>
          </p:cNvCxnSpPr>
          <p:nvPr/>
        </p:nvCxnSpPr>
        <p:spPr>
          <a:xfrm rot="5400000" flipH="1" flipV="1">
            <a:off x="8629855" y="2810601"/>
            <a:ext cx="849692" cy="2828585"/>
          </a:xfrm>
          <a:prstGeom prst="bentConnector3">
            <a:avLst>
              <a:gd name="adj1" fmla="val -26904"/>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 name="表 4">
            <a:extLst>
              <a:ext uri="{FF2B5EF4-FFF2-40B4-BE49-F238E27FC236}">
                <a16:creationId xmlns:a16="http://schemas.microsoft.com/office/drawing/2014/main" id="{ADDD2379-CB6E-E411-71C0-FC40942A2181}"/>
              </a:ext>
            </a:extLst>
          </p:cNvPr>
          <p:cNvGraphicFramePr>
            <a:graphicFrameLocks noGrp="1"/>
          </p:cNvGraphicFramePr>
          <p:nvPr>
            <p:extLst>
              <p:ext uri="{D42A27DB-BD31-4B8C-83A1-F6EECF244321}">
                <p14:modId xmlns:p14="http://schemas.microsoft.com/office/powerpoint/2010/main" val="3725907611"/>
              </p:ext>
            </p:extLst>
          </p:nvPr>
        </p:nvGraphicFramePr>
        <p:xfrm>
          <a:off x="672391" y="5285491"/>
          <a:ext cx="6788581" cy="1285240"/>
        </p:xfrm>
        <a:graphic>
          <a:graphicData uri="http://schemas.openxmlformats.org/drawingml/2006/table">
            <a:tbl>
              <a:tblPr bandRow="1">
                <a:tableStyleId>{2D5ABB26-0587-4C30-8999-92F81FD0307C}</a:tableStyleId>
              </a:tblPr>
              <a:tblGrid>
                <a:gridCol w="2084059">
                  <a:extLst>
                    <a:ext uri="{9D8B030D-6E8A-4147-A177-3AD203B41FA5}">
                      <a16:colId xmlns:a16="http://schemas.microsoft.com/office/drawing/2014/main" val="157750328"/>
                    </a:ext>
                  </a:extLst>
                </a:gridCol>
                <a:gridCol w="4704522">
                  <a:extLst>
                    <a:ext uri="{9D8B030D-6E8A-4147-A177-3AD203B41FA5}">
                      <a16:colId xmlns:a16="http://schemas.microsoft.com/office/drawing/2014/main" val="463531364"/>
                    </a:ext>
                  </a:extLst>
                </a:gridCol>
              </a:tblGrid>
              <a:tr h="370840">
                <a:tc>
                  <a:txBody>
                    <a:bodyPr/>
                    <a:lstStyle/>
                    <a:p>
                      <a:r>
                        <a:rPr kumimoji="1" lang="ja-JP" altLang="en-US" dirty="0"/>
                        <a:t>手続途中の手続き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・入力を再開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4760551"/>
                  </a:ext>
                </a:extLst>
              </a:tr>
              <a:tr h="370840">
                <a:tc>
                  <a:txBody>
                    <a:bodyPr/>
                    <a:lstStyle/>
                    <a:p>
                      <a:r>
                        <a:rPr kumimoji="1" lang="ja-JP" altLang="en-US" dirty="0"/>
                        <a:t>申請済の手続き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・作成した「申請書」や添付資料の確認</a:t>
                      </a:r>
                      <a:endParaRPr kumimoji="1" lang="en-US" altLang="ja-JP" dirty="0"/>
                    </a:p>
                    <a:p>
                      <a:r>
                        <a:rPr kumimoji="1" lang="ja-JP" altLang="en-US" dirty="0"/>
                        <a:t>・市からの補正指示への対応</a:t>
                      </a:r>
                      <a:endParaRPr kumimoji="1" lang="en-US" altLang="ja-JP" dirty="0"/>
                    </a:p>
                    <a:p>
                      <a:r>
                        <a:rPr kumimoji="1" lang="ja-JP" altLang="en-US" dirty="0"/>
                        <a:t>・申請内容を再利用した「再利用申請」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62241"/>
                  </a:ext>
                </a:extLst>
              </a:tr>
            </a:tbl>
          </a:graphicData>
        </a:graphic>
      </p:graphicFrame>
      <p:sp>
        <p:nvSpPr>
          <p:cNvPr id="6" name="テキスト ボックス 5">
            <a:extLst>
              <a:ext uri="{FF2B5EF4-FFF2-40B4-BE49-F238E27FC236}">
                <a16:creationId xmlns:a16="http://schemas.microsoft.com/office/drawing/2014/main" id="{11E5CBC8-F90C-1E06-2C6C-D5B30B162E25}"/>
              </a:ext>
            </a:extLst>
          </p:cNvPr>
          <p:cNvSpPr txBox="1"/>
          <p:nvPr/>
        </p:nvSpPr>
        <p:spPr>
          <a:xfrm>
            <a:off x="460358" y="4888649"/>
            <a:ext cx="3877985" cy="369332"/>
          </a:xfrm>
          <a:prstGeom prst="rect">
            <a:avLst/>
          </a:prstGeom>
          <a:noFill/>
        </p:spPr>
        <p:txBody>
          <a:bodyPr wrap="none" rtlCol="0">
            <a:spAutoFit/>
          </a:bodyPr>
          <a:lstStyle/>
          <a:p>
            <a:r>
              <a:rPr kumimoji="1" lang="ja-JP" altLang="en-US" b="1" dirty="0"/>
              <a:t>「詳細」をクリックしてできること</a:t>
            </a:r>
          </a:p>
        </p:txBody>
      </p:sp>
      <p:sp>
        <p:nvSpPr>
          <p:cNvPr id="7" name="テキスト ボックス 6">
            <a:extLst>
              <a:ext uri="{FF2B5EF4-FFF2-40B4-BE49-F238E27FC236}">
                <a16:creationId xmlns:a16="http://schemas.microsoft.com/office/drawing/2014/main" id="{AF49DDB2-D2AD-21DC-763F-4984A6EE2EB9}"/>
              </a:ext>
            </a:extLst>
          </p:cNvPr>
          <p:cNvSpPr txBox="1"/>
          <p:nvPr/>
        </p:nvSpPr>
        <p:spPr>
          <a:xfrm>
            <a:off x="3426605" y="2950356"/>
            <a:ext cx="1468771" cy="815608"/>
          </a:xfrm>
          <a:prstGeom prst="rect">
            <a:avLst/>
          </a:prstGeom>
          <a:solidFill>
            <a:schemeClr val="bg1">
              <a:lumMod val="95000"/>
            </a:schemeClr>
          </a:solidFill>
        </p:spPr>
        <p:txBody>
          <a:bodyPr wrap="square" rtlCol="0">
            <a:spAutoFit/>
          </a:bodyPr>
          <a:lstStyle/>
          <a:p>
            <a:pPr algn="ctr"/>
            <a:r>
              <a:rPr lang="zh-TW" altLang="en-US" sz="1400" b="0" i="0" dirty="0">
                <a:solidFill>
                  <a:srgbClr val="333333"/>
                </a:solidFill>
                <a:effectLst/>
                <a:latin typeface="Meiryo UI" panose="020B0604030504040204" pitchFamily="50" charset="-128"/>
                <a:ea typeface="Meiryo UI" panose="020B0604030504040204" pitchFamily="50" charset="-128"/>
              </a:rPr>
              <a:t>令和</a:t>
            </a:r>
            <a:r>
              <a:rPr lang="en-US" altLang="zh-TW" sz="1400" b="0" i="0" dirty="0">
                <a:solidFill>
                  <a:srgbClr val="333333"/>
                </a:solidFill>
                <a:effectLst/>
                <a:latin typeface="Meiryo UI" panose="020B0604030504040204" pitchFamily="50" charset="-128"/>
                <a:ea typeface="Meiryo UI" panose="020B0604030504040204" pitchFamily="50" charset="-128"/>
              </a:rPr>
              <a:t>7</a:t>
            </a:r>
            <a:r>
              <a:rPr lang="zh-TW" altLang="en-US" sz="1400" b="0" i="0" dirty="0">
                <a:solidFill>
                  <a:srgbClr val="333333"/>
                </a:solidFill>
                <a:effectLst/>
                <a:latin typeface="Meiryo UI" panose="020B0604030504040204" pitchFamily="50" charset="-128"/>
                <a:ea typeface="Meiryo UI" panose="020B0604030504040204" pitchFamily="50" charset="-128"/>
              </a:rPr>
              <a:t>年度防犯灯電気料補助金交付申請</a:t>
            </a:r>
            <a:r>
              <a:rPr lang="en-US" altLang="zh-TW" sz="1400" b="0" i="0" dirty="0">
                <a:solidFill>
                  <a:srgbClr val="333333"/>
                </a:solidFill>
                <a:effectLst/>
                <a:latin typeface="Meiryo UI" panose="020B0604030504040204" pitchFamily="50" charset="-128"/>
                <a:ea typeface="Meiryo UI" panose="020B0604030504040204" pitchFamily="50" charset="-128"/>
              </a:rPr>
              <a:t>【</a:t>
            </a:r>
            <a:r>
              <a:rPr lang="zh-TW" altLang="en-US" sz="1400" b="0" i="0" dirty="0">
                <a:solidFill>
                  <a:srgbClr val="333333"/>
                </a:solidFill>
                <a:effectLst/>
                <a:latin typeface="Meiryo UI" panose="020B0604030504040204" pitchFamily="50" charset="-128"/>
                <a:ea typeface="Meiryo UI" panose="020B0604030504040204" pitchFamily="50" charset="-128"/>
              </a:rPr>
              <a:t>前期</a:t>
            </a:r>
            <a:r>
              <a:rPr lang="en-US" altLang="zh-TW" sz="1400" b="0" i="0" dirty="0">
                <a:solidFill>
                  <a:srgbClr val="333333"/>
                </a:solidFill>
                <a:effectLst/>
                <a:latin typeface="Meiryo UI" panose="020B0604030504040204" pitchFamily="50" charset="-128"/>
                <a:ea typeface="Meiryo UI" panose="020B0604030504040204" pitchFamily="50" charset="-128"/>
              </a:rPr>
              <a:t>】</a:t>
            </a:r>
          </a:p>
          <a:p>
            <a:pPr algn="ctr"/>
            <a:endParaRPr kumimoji="1" lang="ja-JP" altLang="en-US" sz="5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366D2A8-24E3-F7A6-CE15-7865CDBDBF0A}"/>
              </a:ext>
            </a:extLst>
          </p:cNvPr>
          <p:cNvSpPr txBox="1"/>
          <p:nvPr/>
        </p:nvSpPr>
        <p:spPr>
          <a:xfrm>
            <a:off x="3426605" y="3841884"/>
            <a:ext cx="1468771" cy="815608"/>
          </a:xfrm>
          <a:prstGeom prst="rect">
            <a:avLst/>
          </a:prstGeom>
          <a:solidFill>
            <a:schemeClr val="bg1">
              <a:lumMod val="95000"/>
            </a:schemeClr>
          </a:solidFill>
        </p:spPr>
        <p:txBody>
          <a:bodyPr wrap="square" rtlCol="0">
            <a:spAutoFit/>
          </a:bodyPr>
          <a:lstStyle/>
          <a:p>
            <a:pPr algn="ctr"/>
            <a:r>
              <a:rPr lang="zh-TW" altLang="en-US" sz="1400" b="0" i="0" dirty="0">
                <a:solidFill>
                  <a:srgbClr val="333333"/>
                </a:solidFill>
                <a:effectLst/>
                <a:latin typeface="Meiryo UI" panose="020B0604030504040204" pitchFamily="50" charset="-128"/>
                <a:ea typeface="Meiryo UI" panose="020B0604030504040204" pitchFamily="50" charset="-128"/>
              </a:rPr>
              <a:t>令和</a:t>
            </a:r>
            <a:r>
              <a:rPr lang="en-US" altLang="zh-TW" sz="1400" b="0" i="0" dirty="0">
                <a:solidFill>
                  <a:srgbClr val="333333"/>
                </a:solidFill>
                <a:effectLst/>
                <a:latin typeface="Meiryo UI" panose="020B0604030504040204" pitchFamily="50" charset="-128"/>
                <a:ea typeface="Meiryo UI" panose="020B0604030504040204" pitchFamily="50" charset="-128"/>
              </a:rPr>
              <a:t>7</a:t>
            </a:r>
            <a:r>
              <a:rPr lang="zh-TW" altLang="en-US" sz="1400" b="0" i="0" dirty="0">
                <a:solidFill>
                  <a:srgbClr val="333333"/>
                </a:solidFill>
                <a:effectLst/>
                <a:latin typeface="Meiryo UI" panose="020B0604030504040204" pitchFamily="50" charset="-128"/>
                <a:ea typeface="Meiryo UI" panose="020B0604030504040204" pitchFamily="50" charset="-128"/>
              </a:rPr>
              <a:t>年度防犯灯電気料補助金交付申請</a:t>
            </a:r>
            <a:r>
              <a:rPr lang="en-US" altLang="zh-TW" sz="1400" b="0" i="0" dirty="0">
                <a:solidFill>
                  <a:srgbClr val="333333"/>
                </a:solidFill>
                <a:effectLst/>
                <a:latin typeface="Meiryo UI" panose="020B0604030504040204" pitchFamily="50" charset="-128"/>
                <a:ea typeface="Meiryo UI" panose="020B0604030504040204" pitchFamily="50" charset="-128"/>
              </a:rPr>
              <a:t>【</a:t>
            </a:r>
            <a:r>
              <a:rPr lang="zh-TW" altLang="en-US" sz="1400" b="0" i="0" dirty="0">
                <a:solidFill>
                  <a:srgbClr val="333333"/>
                </a:solidFill>
                <a:effectLst/>
                <a:latin typeface="Meiryo UI" panose="020B0604030504040204" pitchFamily="50" charset="-128"/>
                <a:ea typeface="Meiryo UI" panose="020B0604030504040204" pitchFamily="50" charset="-128"/>
              </a:rPr>
              <a:t>前期</a:t>
            </a:r>
            <a:r>
              <a:rPr lang="en-US" altLang="zh-TW" sz="1400" b="0" i="0" dirty="0">
                <a:solidFill>
                  <a:srgbClr val="333333"/>
                </a:solidFill>
                <a:effectLst/>
                <a:latin typeface="Meiryo UI" panose="020B0604030504040204" pitchFamily="50" charset="-128"/>
                <a:ea typeface="Meiryo UI" panose="020B0604030504040204" pitchFamily="50" charset="-128"/>
              </a:rPr>
              <a:t>】</a:t>
            </a:r>
          </a:p>
          <a:p>
            <a:pPr algn="ctr"/>
            <a:endParaRPr kumimoji="1" lang="ja-JP" altLang="en-US" sz="5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4963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9161482"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⑤</a:t>
            </a:r>
            <a:r>
              <a:rPr kumimoji="1" lang="ja-JP" altLang="en-US" sz="2800" b="1" dirty="0">
                <a:solidFill>
                  <a:schemeClr val="bg1"/>
                </a:solidFill>
              </a:rPr>
              <a:t>申請状態の確認：一時保存した申請の再開（２／３）</a:t>
            </a:r>
            <a:endParaRPr kumimoji="1" lang="en-US" altLang="ja-JP" sz="2800" b="1" dirty="0">
              <a:solidFill>
                <a:schemeClr val="bg1"/>
              </a:solidFill>
            </a:endParaRPr>
          </a:p>
        </p:txBody>
      </p:sp>
      <p:sp>
        <p:nvSpPr>
          <p:cNvPr id="7" name="テキスト ボックス 6">
            <a:extLst>
              <a:ext uri="{FF2B5EF4-FFF2-40B4-BE49-F238E27FC236}">
                <a16:creationId xmlns:a16="http://schemas.microsoft.com/office/drawing/2014/main" id="{DED8DD6E-033C-96DC-B87A-88E345E009DA}"/>
              </a:ext>
            </a:extLst>
          </p:cNvPr>
          <p:cNvSpPr txBox="1"/>
          <p:nvPr/>
        </p:nvSpPr>
        <p:spPr>
          <a:xfrm>
            <a:off x="1036321" y="5907406"/>
            <a:ext cx="5269329" cy="646331"/>
          </a:xfrm>
          <a:prstGeom prst="rect">
            <a:avLst/>
          </a:prstGeom>
          <a:solidFill>
            <a:schemeClr val="accent6">
              <a:lumMod val="40000"/>
              <a:lumOff val="60000"/>
            </a:schemeClr>
          </a:solidFill>
        </p:spPr>
        <p:txBody>
          <a:bodyPr wrap="square" rtlCol="0">
            <a:spAutoFit/>
          </a:bodyPr>
          <a:lstStyle/>
          <a:p>
            <a:r>
              <a:rPr lang="ja-JP" altLang="en-US" b="1" dirty="0"/>
              <a:t>①最近の申請に出ている該当手続きの「詳細」を押して、ページ最下部の「保存呼出」へ進む</a:t>
            </a:r>
            <a:endParaRPr kumimoji="1" lang="ja-JP" altLang="en-US" b="1" dirty="0"/>
          </a:p>
        </p:txBody>
      </p:sp>
      <p:pic>
        <p:nvPicPr>
          <p:cNvPr id="5" name="コンテンツ プレースホルダー 4">
            <a:extLst>
              <a:ext uri="{FF2B5EF4-FFF2-40B4-BE49-F238E27FC236}">
                <a16:creationId xmlns:a16="http://schemas.microsoft.com/office/drawing/2014/main" id="{70018A7C-3261-F460-47AB-CC46F427D5A7}"/>
              </a:ext>
            </a:extLst>
          </p:cNvPr>
          <p:cNvPicPr>
            <a:picLocks noGrp="1" noChangeAspect="1"/>
          </p:cNvPicPr>
          <p:nvPr>
            <p:ph idx="1"/>
          </p:nvPr>
        </p:nvPicPr>
        <p:blipFill>
          <a:blip r:embed="rId3"/>
          <a:stretch>
            <a:fillRect/>
          </a:stretch>
        </p:blipFill>
        <p:spPr>
          <a:xfrm>
            <a:off x="104561" y="998220"/>
            <a:ext cx="5812272" cy="4737736"/>
          </a:xfrm>
        </p:spPr>
      </p:pic>
      <p:sp>
        <p:nvSpPr>
          <p:cNvPr id="6" name="正方形/長方形 5">
            <a:extLst>
              <a:ext uri="{FF2B5EF4-FFF2-40B4-BE49-F238E27FC236}">
                <a16:creationId xmlns:a16="http://schemas.microsoft.com/office/drawing/2014/main" id="{2B4E5D55-1282-519E-B6B3-1DB5776D73D7}"/>
              </a:ext>
            </a:extLst>
          </p:cNvPr>
          <p:cNvSpPr/>
          <p:nvPr/>
        </p:nvSpPr>
        <p:spPr>
          <a:xfrm>
            <a:off x="208280" y="5400955"/>
            <a:ext cx="1193800" cy="262609"/>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コネクタ: カギ線 7">
            <a:extLst>
              <a:ext uri="{FF2B5EF4-FFF2-40B4-BE49-F238E27FC236}">
                <a16:creationId xmlns:a16="http://schemas.microsoft.com/office/drawing/2014/main" id="{B9E40B79-DC86-6B4F-A5A4-2257816C010D}"/>
              </a:ext>
            </a:extLst>
          </p:cNvPr>
          <p:cNvCxnSpPr>
            <a:cxnSpLocks/>
            <a:stCxn id="6" idx="2"/>
            <a:endCxn id="7" idx="1"/>
          </p:cNvCxnSpPr>
          <p:nvPr/>
        </p:nvCxnSpPr>
        <p:spPr>
          <a:xfrm rot="16200000" flipH="1">
            <a:off x="637246" y="5831497"/>
            <a:ext cx="567008" cy="231141"/>
          </a:xfrm>
          <a:prstGeom prst="bentConnector2">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16" name="コンテンツ プレースホルダー 4">
            <a:extLst>
              <a:ext uri="{FF2B5EF4-FFF2-40B4-BE49-F238E27FC236}">
                <a16:creationId xmlns:a16="http://schemas.microsoft.com/office/drawing/2014/main" id="{AB023FC8-6074-F889-F6C7-773CB8055735}"/>
              </a:ext>
            </a:extLst>
          </p:cNvPr>
          <p:cNvPicPr>
            <a:picLocks noChangeAspect="1"/>
          </p:cNvPicPr>
          <p:nvPr/>
        </p:nvPicPr>
        <p:blipFill>
          <a:blip r:embed="rId4"/>
          <a:stretch>
            <a:fillRect/>
          </a:stretch>
        </p:blipFill>
        <p:spPr>
          <a:xfrm>
            <a:off x="6305650" y="1442345"/>
            <a:ext cx="5748902" cy="3439583"/>
          </a:xfrm>
          <a:prstGeom prst="rect">
            <a:avLst/>
          </a:prstGeom>
        </p:spPr>
      </p:pic>
      <p:sp>
        <p:nvSpPr>
          <p:cNvPr id="22" name="正方形/長方形 21">
            <a:extLst>
              <a:ext uri="{FF2B5EF4-FFF2-40B4-BE49-F238E27FC236}">
                <a16:creationId xmlns:a16="http://schemas.microsoft.com/office/drawing/2014/main" id="{FDD9975B-8158-7461-9D68-2CCC4C49AD82}"/>
              </a:ext>
            </a:extLst>
          </p:cNvPr>
          <p:cNvSpPr/>
          <p:nvPr/>
        </p:nvSpPr>
        <p:spPr>
          <a:xfrm>
            <a:off x="9606280" y="4476395"/>
            <a:ext cx="1193800" cy="262609"/>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959CC12-98C2-4341-586C-A8DF8D481268}"/>
              </a:ext>
            </a:extLst>
          </p:cNvPr>
          <p:cNvSpPr txBox="1"/>
          <p:nvPr/>
        </p:nvSpPr>
        <p:spPr>
          <a:xfrm>
            <a:off x="8679180" y="5300736"/>
            <a:ext cx="3048000" cy="646331"/>
          </a:xfrm>
          <a:prstGeom prst="rect">
            <a:avLst/>
          </a:prstGeom>
          <a:solidFill>
            <a:schemeClr val="accent2">
              <a:lumMod val="40000"/>
              <a:lumOff val="60000"/>
            </a:schemeClr>
          </a:solidFill>
        </p:spPr>
        <p:txBody>
          <a:bodyPr wrap="square">
            <a:spAutoFit/>
          </a:bodyPr>
          <a:lstStyle/>
          <a:p>
            <a:r>
              <a:rPr lang="ja-JP" altLang="en-US" b="1" dirty="0"/>
              <a:t>②「はい」を押すと、</a:t>
            </a:r>
            <a:endParaRPr lang="en-US" altLang="ja-JP" b="1" dirty="0"/>
          </a:p>
          <a:p>
            <a:r>
              <a:rPr lang="ja-JP" altLang="en-US" b="1" dirty="0"/>
              <a:t>一時保存した入力から再開</a:t>
            </a:r>
          </a:p>
        </p:txBody>
      </p:sp>
      <p:sp>
        <p:nvSpPr>
          <p:cNvPr id="28" name="二等辺三角形 27">
            <a:extLst>
              <a:ext uri="{FF2B5EF4-FFF2-40B4-BE49-F238E27FC236}">
                <a16:creationId xmlns:a16="http://schemas.microsoft.com/office/drawing/2014/main" id="{DD9BBBB8-2D42-8FC8-672E-183FB827EB8A}"/>
              </a:ext>
            </a:extLst>
          </p:cNvPr>
          <p:cNvSpPr/>
          <p:nvPr/>
        </p:nvSpPr>
        <p:spPr>
          <a:xfrm rot="5400000">
            <a:off x="5172593" y="2595245"/>
            <a:ext cx="2003504" cy="262609"/>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4F3CCBBA-C359-BD44-7073-DE2F2BA94F7D}"/>
              </a:ext>
            </a:extLst>
          </p:cNvPr>
          <p:cNvCxnSpPr>
            <a:cxnSpLocks/>
            <a:endCxn id="27" idx="0"/>
          </p:cNvCxnSpPr>
          <p:nvPr/>
        </p:nvCxnSpPr>
        <p:spPr>
          <a:xfrm>
            <a:off x="10203180" y="4739004"/>
            <a:ext cx="0" cy="56173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2" name="スライド番号プレースホルダー 31">
            <a:extLst>
              <a:ext uri="{FF2B5EF4-FFF2-40B4-BE49-F238E27FC236}">
                <a16:creationId xmlns:a16="http://schemas.microsoft.com/office/drawing/2014/main" id="{BF71365D-BFA1-7759-ECC9-931A67E6E425}"/>
              </a:ext>
            </a:extLst>
          </p:cNvPr>
          <p:cNvSpPr>
            <a:spLocks noGrp="1"/>
          </p:cNvSpPr>
          <p:nvPr>
            <p:ph type="sldNum" sz="quarter" idx="12"/>
          </p:nvPr>
        </p:nvSpPr>
        <p:spPr>
          <a:xfrm>
            <a:off x="8610600" y="6365875"/>
            <a:ext cx="2743200" cy="365125"/>
          </a:xfrm>
        </p:spPr>
        <p:txBody>
          <a:bodyPr/>
          <a:lstStyle/>
          <a:p>
            <a:fld id="{A440A83B-1546-4D57-84E1-35BE192BCE76}" type="slidenum">
              <a:rPr kumimoji="1" lang="ja-JP" altLang="en-US" smtClean="0"/>
              <a:t>16</a:t>
            </a:fld>
            <a:endParaRPr kumimoji="1" lang="ja-JP" altLang="en-US"/>
          </a:p>
        </p:txBody>
      </p:sp>
      <p:sp>
        <p:nvSpPr>
          <p:cNvPr id="3" name="テキスト ボックス 2">
            <a:extLst>
              <a:ext uri="{FF2B5EF4-FFF2-40B4-BE49-F238E27FC236}">
                <a16:creationId xmlns:a16="http://schemas.microsoft.com/office/drawing/2014/main" id="{DF99A97B-9422-E454-1E9A-8C5D9DDECC1B}"/>
              </a:ext>
            </a:extLst>
          </p:cNvPr>
          <p:cNvSpPr txBox="1"/>
          <p:nvPr/>
        </p:nvSpPr>
        <p:spPr>
          <a:xfrm>
            <a:off x="1946533" y="3213199"/>
            <a:ext cx="2522726" cy="307777"/>
          </a:xfrm>
          <a:prstGeom prst="rect">
            <a:avLst/>
          </a:prstGeom>
          <a:solidFill>
            <a:schemeClr val="bg1">
              <a:lumMod val="95000"/>
            </a:schemeClr>
          </a:solidFill>
        </p:spPr>
        <p:txBody>
          <a:bodyPr wrap="square" rtlCol="0">
            <a:spAutoFit/>
          </a:bodyPr>
          <a:lstStyle/>
          <a:p>
            <a:pPr algn="ctr"/>
            <a:r>
              <a:rPr lang="zh-TW" altLang="en-US" sz="900" b="0" i="0" dirty="0">
                <a:solidFill>
                  <a:srgbClr val="333333"/>
                </a:solidFill>
                <a:effectLst/>
                <a:latin typeface="Meiryo UI" panose="020B0604030504040204" pitchFamily="50" charset="-128"/>
                <a:ea typeface="Meiryo UI" panose="020B0604030504040204" pitchFamily="50" charset="-128"/>
              </a:rPr>
              <a:t>令和</a:t>
            </a:r>
            <a:r>
              <a:rPr lang="en-US" altLang="zh-TW" sz="900" b="0" i="0" dirty="0">
                <a:solidFill>
                  <a:srgbClr val="333333"/>
                </a:solidFill>
                <a:effectLst/>
                <a:latin typeface="Meiryo UI" panose="020B0604030504040204" pitchFamily="50" charset="-128"/>
                <a:ea typeface="Meiryo UI" panose="020B0604030504040204" pitchFamily="50" charset="-128"/>
              </a:rPr>
              <a:t>7</a:t>
            </a:r>
            <a:r>
              <a:rPr lang="zh-TW" altLang="en-US" sz="900" b="0" i="0" dirty="0">
                <a:solidFill>
                  <a:srgbClr val="333333"/>
                </a:solidFill>
                <a:effectLst/>
                <a:latin typeface="Meiryo UI" panose="020B0604030504040204" pitchFamily="50" charset="-128"/>
                <a:ea typeface="Meiryo UI" panose="020B0604030504040204" pitchFamily="50" charset="-128"/>
              </a:rPr>
              <a:t>年度防犯灯電気料補助金交付申請</a:t>
            </a:r>
            <a:r>
              <a:rPr lang="en-US" altLang="zh-TW" sz="900" b="0" i="0" dirty="0">
                <a:solidFill>
                  <a:srgbClr val="333333"/>
                </a:solidFill>
                <a:effectLst/>
                <a:latin typeface="Meiryo UI" panose="020B0604030504040204" pitchFamily="50" charset="-128"/>
                <a:ea typeface="Meiryo UI" panose="020B0604030504040204" pitchFamily="50" charset="-128"/>
              </a:rPr>
              <a:t>【</a:t>
            </a:r>
            <a:r>
              <a:rPr lang="zh-TW" altLang="en-US" sz="900" b="0" i="0" dirty="0">
                <a:solidFill>
                  <a:srgbClr val="333333"/>
                </a:solidFill>
                <a:effectLst/>
                <a:latin typeface="Meiryo UI" panose="020B0604030504040204" pitchFamily="50" charset="-128"/>
                <a:ea typeface="Meiryo UI" panose="020B0604030504040204" pitchFamily="50" charset="-128"/>
              </a:rPr>
              <a:t>前期</a:t>
            </a:r>
            <a:r>
              <a:rPr lang="en-US" altLang="zh-TW" sz="900" b="0" i="0" dirty="0">
                <a:solidFill>
                  <a:srgbClr val="333333"/>
                </a:solidFill>
                <a:effectLst/>
                <a:latin typeface="Meiryo UI" panose="020B0604030504040204" pitchFamily="50" charset="-128"/>
                <a:ea typeface="Meiryo UI" panose="020B0604030504040204" pitchFamily="50" charset="-128"/>
              </a:rPr>
              <a:t>】</a:t>
            </a:r>
          </a:p>
          <a:p>
            <a:pPr algn="ctr"/>
            <a:endParaRPr kumimoji="1" lang="ja-JP" altLang="en-US" sz="5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6C4B13B-B3E1-C653-F8FA-DBF0D64DFF06}"/>
              </a:ext>
            </a:extLst>
          </p:cNvPr>
          <p:cNvSpPr txBox="1"/>
          <p:nvPr/>
        </p:nvSpPr>
        <p:spPr>
          <a:xfrm>
            <a:off x="8167954" y="2497363"/>
            <a:ext cx="3886597" cy="307777"/>
          </a:xfrm>
          <a:prstGeom prst="rect">
            <a:avLst/>
          </a:prstGeom>
          <a:solidFill>
            <a:schemeClr val="bg1">
              <a:lumMod val="95000"/>
            </a:schemeClr>
          </a:solidFill>
        </p:spPr>
        <p:txBody>
          <a:bodyPr wrap="square" rtlCol="0">
            <a:spAutoFit/>
          </a:bodyPr>
          <a:lstStyle/>
          <a:p>
            <a:r>
              <a:rPr lang="zh-TW" altLang="en-US" sz="900" b="0" i="0" dirty="0">
                <a:solidFill>
                  <a:srgbClr val="333333"/>
                </a:solidFill>
                <a:effectLst/>
                <a:latin typeface="Meiryo UI" panose="020B0604030504040204" pitchFamily="50" charset="-128"/>
                <a:ea typeface="Meiryo UI" panose="020B0604030504040204" pitchFamily="50" charset="-128"/>
              </a:rPr>
              <a:t>令和</a:t>
            </a:r>
            <a:r>
              <a:rPr lang="en-US" altLang="zh-TW" sz="900" b="0" i="0" dirty="0">
                <a:solidFill>
                  <a:srgbClr val="333333"/>
                </a:solidFill>
                <a:effectLst/>
                <a:latin typeface="Meiryo UI" panose="020B0604030504040204" pitchFamily="50" charset="-128"/>
                <a:ea typeface="Meiryo UI" panose="020B0604030504040204" pitchFamily="50" charset="-128"/>
              </a:rPr>
              <a:t>7</a:t>
            </a:r>
            <a:r>
              <a:rPr lang="zh-TW" altLang="en-US" sz="900" b="0" i="0" dirty="0">
                <a:solidFill>
                  <a:srgbClr val="333333"/>
                </a:solidFill>
                <a:effectLst/>
                <a:latin typeface="Meiryo UI" panose="020B0604030504040204" pitchFamily="50" charset="-128"/>
                <a:ea typeface="Meiryo UI" panose="020B0604030504040204" pitchFamily="50" charset="-128"/>
              </a:rPr>
              <a:t>年度防犯灯電気料補助金交付申請</a:t>
            </a:r>
            <a:r>
              <a:rPr lang="en-US" altLang="zh-TW" sz="900" b="0" i="0" dirty="0">
                <a:solidFill>
                  <a:srgbClr val="333333"/>
                </a:solidFill>
                <a:effectLst/>
                <a:latin typeface="Meiryo UI" panose="020B0604030504040204" pitchFamily="50" charset="-128"/>
                <a:ea typeface="Meiryo UI" panose="020B0604030504040204" pitchFamily="50" charset="-128"/>
              </a:rPr>
              <a:t>【</a:t>
            </a:r>
            <a:r>
              <a:rPr lang="zh-TW" altLang="en-US" sz="900" b="0" i="0" dirty="0">
                <a:solidFill>
                  <a:srgbClr val="333333"/>
                </a:solidFill>
                <a:effectLst/>
                <a:latin typeface="Meiryo UI" panose="020B0604030504040204" pitchFamily="50" charset="-128"/>
                <a:ea typeface="Meiryo UI" panose="020B0604030504040204" pitchFamily="50" charset="-128"/>
              </a:rPr>
              <a:t>前期</a:t>
            </a:r>
            <a:r>
              <a:rPr lang="en-US" altLang="zh-TW" sz="900" b="0" i="0" dirty="0">
                <a:solidFill>
                  <a:srgbClr val="333333"/>
                </a:solidFill>
                <a:effectLst/>
                <a:latin typeface="Meiryo UI" panose="020B0604030504040204" pitchFamily="50" charset="-128"/>
                <a:ea typeface="Meiryo UI" panose="020B0604030504040204" pitchFamily="50" charset="-128"/>
              </a:rPr>
              <a:t>】</a:t>
            </a:r>
          </a:p>
          <a:p>
            <a:endParaRPr kumimoji="1" lang="ja-JP" altLang="en-US" sz="5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1BECB462-F913-AEC1-00DA-AA3FD09C9FBC}"/>
              </a:ext>
            </a:extLst>
          </p:cNvPr>
          <p:cNvSpPr/>
          <p:nvPr/>
        </p:nvSpPr>
        <p:spPr>
          <a:xfrm>
            <a:off x="1931553" y="3567625"/>
            <a:ext cx="3985280" cy="12180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168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7007046"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⑤</a:t>
            </a:r>
            <a:r>
              <a:rPr kumimoji="1" lang="ja-JP" altLang="en-US" sz="2800" b="1" dirty="0">
                <a:solidFill>
                  <a:schemeClr val="bg1"/>
                </a:solidFill>
              </a:rPr>
              <a:t>申請状態の確認：再利用申請（３／３）</a:t>
            </a:r>
            <a:endParaRPr kumimoji="1" lang="en-US" altLang="ja-JP" sz="2800" b="1" dirty="0">
              <a:solidFill>
                <a:schemeClr val="bg1"/>
              </a:solidFill>
            </a:endParaRPr>
          </a:p>
        </p:txBody>
      </p:sp>
      <p:sp>
        <p:nvSpPr>
          <p:cNvPr id="3" name="スライド番号プレースホルダー 2">
            <a:extLst>
              <a:ext uri="{FF2B5EF4-FFF2-40B4-BE49-F238E27FC236}">
                <a16:creationId xmlns:a16="http://schemas.microsoft.com/office/drawing/2014/main" id="{B92E996A-CA7E-AB34-D99F-4C74DDF87E82}"/>
              </a:ext>
            </a:extLst>
          </p:cNvPr>
          <p:cNvSpPr>
            <a:spLocks noGrp="1"/>
          </p:cNvSpPr>
          <p:nvPr>
            <p:ph type="sldNum" sz="quarter" idx="12"/>
          </p:nvPr>
        </p:nvSpPr>
        <p:spPr/>
        <p:txBody>
          <a:bodyPr/>
          <a:lstStyle/>
          <a:p>
            <a:fld id="{A440A83B-1546-4D57-84E1-35BE192BCE76}" type="slidenum">
              <a:rPr kumimoji="1" lang="ja-JP" altLang="en-US" smtClean="0"/>
              <a:t>17</a:t>
            </a:fld>
            <a:endParaRPr kumimoji="1" lang="ja-JP" altLang="en-US"/>
          </a:p>
        </p:txBody>
      </p:sp>
      <p:pic>
        <p:nvPicPr>
          <p:cNvPr id="11" name="図 10">
            <a:extLst>
              <a:ext uri="{FF2B5EF4-FFF2-40B4-BE49-F238E27FC236}">
                <a16:creationId xmlns:a16="http://schemas.microsoft.com/office/drawing/2014/main" id="{98A6F6CA-C604-D945-B7E4-1F6B74E653A9}"/>
              </a:ext>
            </a:extLst>
          </p:cNvPr>
          <p:cNvPicPr>
            <a:picLocks noChangeAspect="1"/>
          </p:cNvPicPr>
          <p:nvPr/>
        </p:nvPicPr>
        <p:blipFill rotWithShape="1">
          <a:blip r:embed="rId3"/>
          <a:srcRect t="19394"/>
          <a:stretch/>
        </p:blipFill>
        <p:spPr>
          <a:xfrm>
            <a:off x="279462" y="677107"/>
            <a:ext cx="8994860" cy="6044367"/>
          </a:xfrm>
          <a:prstGeom prst="rect">
            <a:avLst/>
          </a:prstGeom>
        </p:spPr>
      </p:pic>
      <p:sp>
        <p:nvSpPr>
          <p:cNvPr id="12" name="正方形/長方形 11">
            <a:extLst>
              <a:ext uri="{FF2B5EF4-FFF2-40B4-BE49-F238E27FC236}">
                <a16:creationId xmlns:a16="http://schemas.microsoft.com/office/drawing/2014/main" id="{6412303F-778B-5D19-1787-A2C577BC540E}"/>
              </a:ext>
            </a:extLst>
          </p:cNvPr>
          <p:cNvSpPr/>
          <p:nvPr/>
        </p:nvSpPr>
        <p:spPr>
          <a:xfrm>
            <a:off x="350519" y="6458865"/>
            <a:ext cx="1353589" cy="262609"/>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872FC1A-573D-24EA-82E3-F26CA11118E5}"/>
              </a:ext>
            </a:extLst>
          </p:cNvPr>
          <p:cNvSpPr txBox="1"/>
          <p:nvPr/>
        </p:nvSpPr>
        <p:spPr>
          <a:xfrm>
            <a:off x="2313419" y="3788594"/>
            <a:ext cx="6297181" cy="1200329"/>
          </a:xfrm>
          <a:prstGeom prst="rect">
            <a:avLst/>
          </a:prstGeom>
          <a:solidFill>
            <a:schemeClr val="accent6">
              <a:lumMod val="40000"/>
              <a:lumOff val="60000"/>
            </a:schemeClr>
          </a:solidFill>
        </p:spPr>
        <p:txBody>
          <a:bodyPr wrap="square" rtlCol="0">
            <a:spAutoFit/>
          </a:bodyPr>
          <a:lstStyle/>
          <a:p>
            <a:r>
              <a:rPr lang="ja-JP" altLang="en-US" b="1" dirty="0"/>
              <a:t>以下の場合、再利用申請をおこなうことができます。</a:t>
            </a:r>
            <a:endParaRPr lang="en-US" altLang="ja-JP" b="1" dirty="0"/>
          </a:p>
          <a:p>
            <a:r>
              <a:rPr kumimoji="1" lang="ja-JP" altLang="en-US" b="1" dirty="0"/>
              <a:t>●落雷や災害、老朽化などによる突然の器具の故障がお</a:t>
            </a:r>
            <a:endParaRPr kumimoji="1" lang="en-US" altLang="ja-JP" b="1" dirty="0"/>
          </a:p>
          <a:p>
            <a:r>
              <a:rPr lang="ja-JP" altLang="en-US" b="1" dirty="0"/>
              <a:t>　</a:t>
            </a:r>
            <a:r>
              <a:rPr kumimoji="1" lang="ja-JP" altLang="en-US" b="1" dirty="0"/>
              <a:t>こった場合</a:t>
            </a:r>
            <a:endParaRPr kumimoji="1" lang="en-US" altLang="ja-JP" b="1" dirty="0"/>
          </a:p>
          <a:p>
            <a:r>
              <a:rPr lang="ja-JP" altLang="en-US" b="1" dirty="0"/>
              <a:t>●添付資料が不鮮明で再度申請していただく場合　など</a:t>
            </a:r>
            <a:endParaRPr kumimoji="1" lang="ja-JP" altLang="en-US" b="1" dirty="0"/>
          </a:p>
        </p:txBody>
      </p:sp>
      <p:cxnSp>
        <p:nvCxnSpPr>
          <p:cNvPr id="14" name="コネクタ: カギ線 13">
            <a:extLst>
              <a:ext uri="{FF2B5EF4-FFF2-40B4-BE49-F238E27FC236}">
                <a16:creationId xmlns:a16="http://schemas.microsoft.com/office/drawing/2014/main" id="{D6624A43-9515-2269-6309-33AC2EB98461}"/>
              </a:ext>
            </a:extLst>
          </p:cNvPr>
          <p:cNvCxnSpPr>
            <a:cxnSpLocks/>
            <a:stCxn id="12" idx="0"/>
            <a:endCxn id="13" idx="1"/>
          </p:cNvCxnSpPr>
          <p:nvPr/>
        </p:nvCxnSpPr>
        <p:spPr>
          <a:xfrm rot="5400000" flipH="1" flipV="1">
            <a:off x="635313" y="4780760"/>
            <a:ext cx="2070106" cy="1286105"/>
          </a:xfrm>
          <a:prstGeom prst="bentConnector2">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4C977AA1-8A1A-60FE-5CEE-C124A08CFD79}"/>
              </a:ext>
            </a:extLst>
          </p:cNvPr>
          <p:cNvSpPr txBox="1"/>
          <p:nvPr/>
        </p:nvSpPr>
        <p:spPr>
          <a:xfrm>
            <a:off x="2223935" y="3390056"/>
            <a:ext cx="2769306" cy="330860"/>
          </a:xfrm>
          <a:prstGeom prst="rect">
            <a:avLst/>
          </a:prstGeom>
          <a:solidFill>
            <a:schemeClr val="bg1">
              <a:lumMod val="95000"/>
            </a:schemeClr>
          </a:solidFill>
        </p:spPr>
        <p:txBody>
          <a:bodyPr wrap="square" rtlCol="0">
            <a:spAutoFit/>
          </a:bodyPr>
          <a:lstStyle/>
          <a:p>
            <a:pPr algn="ctr"/>
            <a:r>
              <a:rPr lang="zh-TW" altLang="en-US" sz="1000" b="0" i="0" dirty="0">
                <a:solidFill>
                  <a:srgbClr val="333333"/>
                </a:solidFill>
                <a:effectLst/>
                <a:latin typeface="Meiryo UI" panose="020B0604030504040204" pitchFamily="50" charset="-128"/>
                <a:ea typeface="Meiryo UI" panose="020B0604030504040204" pitchFamily="50" charset="-128"/>
              </a:rPr>
              <a:t>令和</a:t>
            </a:r>
            <a:r>
              <a:rPr lang="en-US" altLang="zh-TW" sz="1000" b="0" i="0" dirty="0">
                <a:solidFill>
                  <a:srgbClr val="333333"/>
                </a:solidFill>
                <a:effectLst/>
                <a:latin typeface="Meiryo UI" panose="020B0604030504040204" pitchFamily="50" charset="-128"/>
                <a:ea typeface="Meiryo UI" panose="020B0604030504040204" pitchFamily="50" charset="-128"/>
              </a:rPr>
              <a:t>7</a:t>
            </a:r>
            <a:r>
              <a:rPr lang="zh-TW" altLang="en-US" sz="1000" b="0" i="0" dirty="0">
                <a:solidFill>
                  <a:srgbClr val="333333"/>
                </a:solidFill>
                <a:effectLst/>
                <a:latin typeface="Meiryo UI" panose="020B0604030504040204" pitchFamily="50" charset="-128"/>
                <a:ea typeface="Meiryo UI" panose="020B0604030504040204" pitchFamily="50" charset="-128"/>
              </a:rPr>
              <a:t>年度防犯灯電気料補助金交付申請</a:t>
            </a:r>
            <a:r>
              <a:rPr lang="en-US" altLang="zh-TW" sz="1000" b="0" i="0" dirty="0">
                <a:solidFill>
                  <a:srgbClr val="333333"/>
                </a:solidFill>
                <a:effectLst/>
                <a:latin typeface="Meiryo UI" panose="020B0604030504040204" pitchFamily="50" charset="-128"/>
                <a:ea typeface="Meiryo UI" panose="020B0604030504040204" pitchFamily="50" charset="-128"/>
              </a:rPr>
              <a:t>【</a:t>
            </a:r>
            <a:r>
              <a:rPr lang="zh-TW" altLang="en-US" sz="1000" b="0" i="0" dirty="0">
                <a:solidFill>
                  <a:srgbClr val="333333"/>
                </a:solidFill>
                <a:effectLst/>
                <a:latin typeface="Meiryo UI" panose="020B0604030504040204" pitchFamily="50" charset="-128"/>
                <a:ea typeface="Meiryo UI" panose="020B0604030504040204" pitchFamily="50" charset="-128"/>
              </a:rPr>
              <a:t>前期</a:t>
            </a:r>
            <a:r>
              <a:rPr lang="en-US" altLang="zh-TW" sz="1000" b="0" i="0" dirty="0">
                <a:solidFill>
                  <a:srgbClr val="333333"/>
                </a:solidFill>
                <a:effectLst/>
                <a:latin typeface="Meiryo UI" panose="020B0604030504040204" pitchFamily="50" charset="-128"/>
                <a:ea typeface="Meiryo UI" panose="020B0604030504040204" pitchFamily="50" charset="-128"/>
              </a:rPr>
              <a:t>】</a:t>
            </a:r>
          </a:p>
          <a:p>
            <a:pPr algn="ctr"/>
            <a:endParaRPr kumimoji="1" lang="ja-JP" altLang="en-US" sz="5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210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5D3B7-6DB0-B1A9-8A9B-E84099786B6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7120B5F-0F4B-3039-804B-5D86C359425A}"/>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4A88B1D-040F-5CCA-FE96-958D950E5C2C}"/>
              </a:ext>
            </a:extLst>
          </p:cNvPr>
          <p:cNvSpPr txBox="1"/>
          <p:nvPr/>
        </p:nvSpPr>
        <p:spPr>
          <a:xfrm>
            <a:off x="300215" y="0"/>
            <a:ext cx="8443337" cy="677108"/>
          </a:xfrm>
          <a:prstGeom prst="rect">
            <a:avLst/>
          </a:prstGeom>
          <a:noFill/>
        </p:spPr>
        <p:txBody>
          <a:bodyPr wrap="none" rtlCol="0">
            <a:spAutoFit/>
          </a:bodyPr>
          <a:lstStyle/>
          <a:p>
            <a:pPr marL="0" indent="0">
              <a:lnSpc>
                <a:spcPct val="150000"/>
              </a:lnSpc>
              <a:buNone/>
            </a:pPr>
            <a:r>
              <a:rPr kumimoji="1" lang="ja-JP" altLang="en-US" sz="2800" b="1" dirty="0">
                <a:solidFill>
                  <a:schemeClr val="bg1"/>
                </a:solidFill>
              </a:rPr>
              <a:t>⑥</a:t>
            </a:r>
            <a:r>
              <a:rPr lang="ja-JP" altLang="en-US" sz="2800" b="1" dirty="0">
                <a:solidFill>
                  <a:schemeClr val="bg1"/>
                </a:solidFill>
              </a:rPr>
              <a:t>内容</a:t>
            </a:r>
            <a:r>
              <a:rPr kumimoji="1" lang="ja-JP" altLang="en-US" sz="2800" b="1" dirty="0">
                <a:solidFill>
                  <a:schemeClr val="bg1"/>
                </a:solidFill>
              </a:rPr>
              <a:t>別説明資料（防犯灯設置費・防犯灯電気料）</a:t>
            </a:r>
            <a:endParaRPr kumimoji="1" lang="en-US" altLang="ja-JP" sz="2800" b="1" dirty="0">
              <a:solidFill>
                <a:schemeClr val="bg1"/>
              </a:solidFill>
            </a:endParaRPr>
          </a:p>
        </p:txBody>
      </p:sp>
      <p:sp>
        <p:nvSpPr>
          <p:cNvPr id="31" name="スライド番号プレースホルダー 30">
            <a:extLst>
              <a:ext uri="{FF2B5EF4-FFF2-40B4-BE49-F238E27FC236}">
                <a16:creationId xmlns:a16="http://schemas.microsoft.com/office/drawing/2014/main" id="{1E514885-A225-A0C3-D8F7-AA3F1EE2F69F}"/>
              </a:ext>
            </a:extLst>
          </p:cNvPr>
          <p:cNvSpPr>
            <a:spLocks noGrp="1"/>
          </p:cNvSpPr>
          <p:nvPr>
            <p:ph type="sldNum" sz="quarter" idx="12"/>
          </p:nvPr>
        </p:nvSpPr>
        <p:spPr/>
        <p:txBody>
          <a:bodyPr/>
          <a:lstStyle/>
          <a:p>
            <a:fld id="{A440A83B-1546-4D57-84E1-35BE192BCE76}" type="slidenum">
              <a:rPr kumimoji="1" lang="ja-JP" altLang="en-US" smtClean="0"/>
              <a:t>18</a:t>
            </a:fld>
            <a:endParaRPr kumimoji="1" lang="ja-JP" altLang="en-US" dirty="0"/>
          </a:p>
        </p:txBody>
      </p:sp>
      <p:sp>
        <p:nvSpPr>
          <p:cNvPr id="19" name="テキスト ボックス 18">
            <a:extLst>
              <a:ext uri="{FF2B5EF4-FFF2-40B4-BE49-F238E27FC236}">
                <a16:creationId xmlns:a16="http://schemas.microsoft.com/office/drawing/2014/main" id="{502F8CB6-BC81-F83A-7550-FE02B93C568F}"/>
              </a:ext>
            </a:extLst>
          </p:cNvPr>
          <p:cNvSpPr txBox="1"/>
          <p:nvPr/>
        </p:nvSpPr>
        <p:spPr>
          <a:xfrm>
            <a:off x="54889" y="1055671"/>
            <a:ext cx="6417141" cy="923330"/>
          </a:xfrm>
          <a:prstGeom prst="rect">
            <a:avLst/>
          </a:prstGeom>
          <a:noFill/>
        </p:spPr>
        <p:txBody>
          <a:bodyPr wrap="none" rtlCol="0">
            <a:spAutoFit/>
          </a:bodyPr>
          <a:lstStyle/>
          <a:p>
            <a:pPr algn="ctr"/>
            <a:r>
              <a:rPr lang="ja-JP" altLang="en-US" sz="5400" dirty="0"/>
              <a:t>防犯灯</a:t>
            </a:r>
            <a:r>
              <a:rPr lang="ja-JP" altLang="en-US" sz="5400" dirty="0">
                <a:highlight>
                  <a:srgbClr val="00FFFF"/>
                </a:highlight>
              </a:rPr>
              <a:t>設置費</a:t>
            </a:r>
            <a:r>
              <a:rPr lang="ja-JP" altLang="en-US" sz="5400" dirty="0"/>
              <a:t>補助金</a:t>
            </a:r>
            <a:endParaRPr lang="en-US" altLang="ja-JP" sz="5400" dirty="0"/>
          </a:p>
        </p:txBody>
      </p:sp>
      <p:sp>
        <p:nvSpPr>
          <p:cNvPr id="21" name="テキスト ボックス 20">
            <a:extLst>
              <a:ext uri="{FF2B5EF4-FFF2-40B4-BE49-F238E27FC236}">
                <a16:creationId xmlns:a16="http://schemas.microsoft.com/office/drawing/2014/main" id="{080053D0-1083-A52E-A3B6-5DB87BDC82C6}"/>
              </a:ext>
            </a:extLst>
          </p:cNvPr>
          <p:cNvSpPr txBox="1"/>
          <p:nvPr/>
        </p:nvSpPr>
        <p:spPr>
          <a:xfrm>
            <a:off x="54888" y="3850025"/>
            <a:ext cx="6417142" cy="923330"/>
          </a:xfrm>
          <a:prstGeom prst="rect">
            <a:avLst/>
          </a:prstGeom>
          <a:noFill/>
        </p:spPr>
        <p:txBody>
          <a:bodyPr wrap="none" rtlCol="0">
            <a:spAutoFit/>
          </a:bodyPr>
          <a:lstStyle/>
          <a:p>
            <a:pPr algn="ctr"/>
            <a:r>
              <a:rPr lang="ja-JP" altLang="en-US" sz="5400" dirty="0"/>
              <a:t>防犯灯</a:t>
            </a:r>
            <a:r>
              <a:rPr lang="ja-JP" altLang="en-US" sz="5400" dirty="0">
                <a:highlight>
                  <a:srgbClr val="FFFF00"/>
                </a:highlight>
              </a:rPr>
              <a:t>電気料</a:t>
            </a:r>
            <a:r>
              <a:rPr lang="ja-JP" altLang="en-US" sz="5400" dirty="0"/>
              <a:t>補助金</a:t>
            </a:r>
            <a:endParaRPr lang="en-US" altLang="ja-JP" sz="5400" dirty="0"/>
          </a:p>
        </p:txBody>
      </p:sp>
      <p:sp>
        <p:nvSpPr>
          <p:cNvPr id="22" name="テキスト ボックス 21">
            <a:extLst>
              <a:ext uri="{FF2B5EF4-FFF2-40B4-BE49-F238E27FC236}">
                <a16:creationId xmlns:a16="http://schemas.microsoft.com/office/drawing/2014/main" id="{7D8DC5D5-BBFC-ADD8-1A75-6F1C30D1E235}"/>
              </a:ext>
            </a:extLst>
          </p:cNvPr>
          <p:cNvSpPr txBox="1"/>
          <p:nvPr/>
        </p:nvSpPr>
        <p:spPr>
          <a:xfrm>
            <a:off x="3645357" y="2357564"/>
            <a:ext cx="7802136" cy="923330"/>
          </a:xfrm>
          <a:prstGeom prst="rect">
            <a:avLst/>
          </a:prstGeom>
          <a:noFill/>
        </p:spPr>
        <p:txBody>
          <a:bodyPr wrap="none" rtlCol="0">
            <a:spAutoFit/>
          </a:bodyPr>
          <a:lstStyle/>
          <a:p>
            <a:pPr algn="ctr"/>
            <a:r>
              <a:rPr lang="ja-JP" altLang="en-US" sz="5400" dirty="0"/>
              <a:t>１９ページ～２１ページ</a:t>
            </a:r>
            <a:endParaRPr lang="en-US" altLang="ja-JP" sz="5400" dirty="0"/>
          </a:p>
        </p:txBody>
      </p:sp>
      <p:sp>
        <p:nvSpPr>
          <p:cNvPr id="24" name="テキスト ボックス 23">
            <a:extLst>
              <a:ext uri="{FF2B5EF4-FFF2-40B4-BE49-F238E27FC236}">
                <a16:creationId xmlns:a16="http://schemas.microsoft.com/office/drawing/2014/main" id="{5B75A8BF-583A-3487-CDBA-8198F8659A44}"/>
              </a:ext>
            </a:extLst>
          </p:cNvPr>
          <p:cNvSpPr txBox="1"/>
          <p:nvPr/>
        </p:nvSpPr>
        <p:spPr>
          <a:xfrm>
            <a:off x="3645357" y="4961350"/>
            <a:ext cx="7802136" cy="923330"/>
          </a:xfrm>
          <a:prstGeom prst="rect">
            <a:avLst/>
          </a:prstGeom>
          <a:noFill/>
        </p:spPr>
        <p:txBody>
          <a:bodyPr wrap="none" rtlCol="0">
            <a:spAutoFit/>
          </a:bodyPr>
          <a:lstStyle/>
          <a:p>
            <a:pPr algn="ctr"/>
            <a:r>
              <a:rPr lang="ja-JP" altLang="en-US" sz="5400" dirty="0"/>
              <a:t>２１ページ～２３ページ</a:t>
            </a:r>
            <a:endParaRPr lang="en-US" altLang="ja-JP" sz="5400" dirty="0"/>
          </a:p>
        </p:txBody>
      </p:sp>
      <p:sp>
        <p:nvSpPr>
          <p:cNvPr id="25" name="矢印: 右 24">
            <a:extLst>
              <a:ext uri="{FF2B5EF4-FFF2-40B4-BE49-F238E27FC236}">
                <a16:creationId xmlns:a16="http://schemas.microsoft.com/office/drawing/2014/main" id="{57C0DD05-14E5-6A9D-15D6-A399DC4963D9}"/>
              </a:ext>
            </a:extLst>
          </p:cNvPr>
          <p:cNvSpPr/>
          <p:nvPr/>
        </p:nvSpPr>
        <p:spPr>
          <a:xfrm>
            <a:off x="1907627" y="2503918"/>
            <a:ext cx="1629103" cy="63062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87A5A72E-7A57-306B-1810-1229618F67B5}"/>
              </a:ext>
            </a:extLst>
          </p:cNvPr>
          <p:cNvSpPr/>
          <p:nvPr/>
        </p:nvSpPr>
        <p:spPr>
          <a:xfrm>
            <a:off x="1907627" y="5107704"/>
            <a:ext cx="1629103" cy="63062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9183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8D125-DB55-2B9D-1052-3592DB7F35CB}"/>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7C51A35D-6AFE-B15F-7254-2521FACFA675}"/>
              </a:ext>
            </a:extLst>
          </p:cNvPr>
          <p:cNvPicPr>
            <a:picLocks noChangeAspect="1"/>
          </p:cNvPicPr>
          <p:nvPr/>
        </p:nvPicPr>
        <p:blipFill>
          <a:blip r:embed="rId3"/>
          <a:srcRect l="11919" t="40909" r="50694" b="36709"/>
          <a:stretch/>
        </p:blipFill>
        <p:spPr>
          <a:xfrm>
            <a:off x="107393" y="875865"/>
            <a:ext cx="4081461" cy="1628971"/>
          </a:xfrm>
          <a:prstGeom prst="rect">
            <a:avLst/>
          </a:prstGeom>
        </p:spPr>
      </p:pic>
      <p:sp>
        <p:nvSpPr>
          <p:cNvPr id="2" name="正方形/長方形 1">
            <a:extLst>
              <a:ext uri="{FF2B5EF4-FFF2-40B4-BE49-F238E27FC236}">
                <a16:creationId xmlns:a16="http://schemas.microsoft.com/office/drawing/2014/main" id="{A5E700AD-6F62-4DF5-DD98-2B281D6D1DB8}"/>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2360118-463C-12A3-08F8-8BA0978F2B52}"/>
              </a:ext>
            </a:extLst>
          </p:cNvPr>
          <p:cNvSpPr txBox="1"/>
          <p:nvPr/>
        </p:nvSpPr>
        <p:spPr>
          <a:xfrm>
            <a:off x="350520" y="-30480"/>
            <a:ext cx="10597773"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⑥内容別説明（防犯灯設置費設置計画書）：設置区分（１／１）</a:t>
            </a:r>
            <a:endParaRPr kumimoji="1" lang="en-US" altLang="ja-JP" sz="2800" b="1" dirty="0">
              <a:solidFill>
                <a:schemeClr val="bg1"/>
              </a:solidFill>
            </a:endParaRPr>
          </a:p>
        </p:txBody>
      </p:sp>
      <p:sp>
        <p:nvSpPr>
          <p:cNvPr id="20" name="正方形/長方形 19">
            <a:extLst>
              <a:ext uri="{FF2B5EF4-FFF2-40B4-BE49-F238E27FC236}">
                <a16:creationId xmlns:a16="http://schemas.microsoft.com/office/drawing/2014/main" id="{F9B604C9-5FF3-FCAD-FBDF-1251CD88B631}"/>
              </a:ext>
            </a:extLst>
          </p:cNvPr>
          <p:cNvSpPr/>
          <p:nvPr/>
        </p:nvSpPr>
        <p:spPr>
          <a:xfrm>
            <a:off x="248356" y="1633952"/>
            <a:ext cx="3799537" cy="281914"/>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30">
            <a:extLst>
              <a:ext uri="{FF2B5EF4-FFF2-40B4-BE49-F238E27FC236}">
                <a16:creationId xmlns:a16="http://schemas.microsoft.com/office/drawing/2014/main" id="{1B1656B9-1C0C-B6AD-8A0C-38BAFE71B033}"/>
              </a:ext>
            </a:extLst>
          </p:cNvPr>
          <p:cNvSpPr>
            <a:spLocks noGrp="1"/>
          </p:cNvSpPr>
          <p:nvPr>
            <p:ph type="sldNum" sz="quarter" idx="12"/>
          </p:nvPr>
        </p:nvSpPr>
        <p:spPr/>
        <p:txBody>
          <a:bodyPr/>
          <a:lstStyle/>
          <a:p>
            <a:fld id="{A440A83B-1546-4D57-84E1-35BE192BCE76}" type="slidenum">
              <a:rPr kumimoji="1" lang="ja-JP" altLang="en-US" smtClean="0"/>
              <a:t>19</a:t>
            </a:fld>
            <a:endParaRPr kumimoji="1" lang="ja-JP" altLang="en-US" dirty="0"/>
          </a:p>
        </p:txBody>
      </p:sp>
      <p:sp>
        <p:nvSpPr>
          <p:cNvPr id="12" name="正方形/長方形 11">
            <a:extLst>
              <a:ext uri="{FF2B5EF4-FFF2-40B4-BE49-F238E27FC236}">
                <a16:creationId xmlns:a16="http://schemas.microsoft.com/office/drawing/2014/main" id="{3EAF46D2-9F82-B7BF-1F89-2A00D9E61DF9}"/>
              </a:ext>
            </a:extLst>
          </p:cNvPr>
          <p:cNvSpPr/>
          <p:nvPr/>
        </p:nvSpPr>
        <p:spPr>
          <a:xfrm>
            <a:off x="248356" y="1971338"/>
            <a:ext cx="3086947" cy="281914"/>
          </a:xfrm>
          <a:prstGeom prst="rect">
            <a:avLst/>
          </a:prstGeom>
          <a:noFill/>
          <a:ln w="571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A9A769F-8485-EABD-BCBA-B78A656FA98F}"/>
              </a:ext>
            </a:extLst>
          </p:cNvPr>
          <p:cNvSpPr/>
          <p:nvPr/>
        </p:nvSpPr>
        <p:spPr>
          <a:xfrm>
            <a:off x="6096000" y="1129377"/>
            <a:ext cx="5836356" cy="128954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申請者情報・計画書申請内容（設置区分・設置予定など）の入力をお願いします。</a:t>
            </a:r>
            <a:endParaRPr lang="en-US" altLang="ja-JP" b="1" dirty="0">
              <a:solidFill>
                <a:schemeClr val="tx1"/>
              </a:solidFill>
            </a:endParaRPr>
          </a:p>
        </p:txBody>
      </p:sp>
      <p:cxnSp>
        <p:nvCxnSpPr>
          <p:cNvPr id="59" name="直線矢印コネクタ 58">
            <a:extLst>
              <a:ext uri="{FF2B5EF4-FFF2-40B4-BE49-F238E27FC236}">
                <a16:creationId xmlns:a16="http://schemas.microsoft.com/office/drawing/2014/main" id="{778E6A20-B81F-1E07-5020-B472FD1F2FF8}"/>
              </a:ext>
            </a:extLst>
          </p:cNvPr>
          <p:cNvCxnSpPr>
            <a:cxnSpLocks/>
          </p:cNvCxnSpPr>
          <p:nvPr/>
        </p:nvCxnSpPr>
        <p:spPr>
          <a:xfrm>
            <a:off x="4047893" y="1774151"/>
            <a:ext cx="1952150"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61" name="直線矢印コネクタ 60">
            <a:extLst>
              <a:ext uri="{FF2B5EF4-FFF2-40B4-BE49-F238E27FC236}">
                <a16:creationId xmlns:a16="http://schemas.microsoft.com/office/drawing/2014/main" id="{9CA86B38-C6CE-1E41-53F4-7372F5753740}"/>
              </a:ext>
            </a:extLst>
          </p:cNvPr>
          <p:cNvCxnSpPr>
            <a:cxnSpLocks/>
          </p:cNvCxnSpPr>
          <p:nvPr/>
        </p:nvCxnSpPr>
        <p:spPr>
          <a:xfrm>
            <a:off x="1585085" y="2253252"/>
            <a:ext cx="0" cy="838653"/>
          </a:xfrm>
          <a:prstGeom prst="straightConnector1">
            <a:avLst/>
          </a:prstGeom>
          <a:ln w="38100">
            <a:solidFill>
              <a:schemeClr val="accent3">
                <a:lumMod val="40000"/>
                <a:lumOff val="60000"/>
              </a:schemeClr>
            </a:solidFill>
            <a:tailEnd type="triangle"/>
          </a:ln>
        </p:spPr>
        <p:style>
          <a:lnRef idx="2">
            <a:schemeClr val="accent2"/>
          </a:lnRef>
          <a:fillRef idx="0">
            <a:schemeClr val="accent2"/>
          </a:fillRef>
          <a:effectRef idx="1">
            <a:schemeClr val="accent2"/>
          </a:effectRef>
          <a:fontRef idx="minor">
            <a:schemeClr val="tx1"/>
          </a:fontRef>
        </p:style>
      </p:cxnSp>
      <p:pic>
        <p:nvPicPr>
          <p:cNvPr id="35" name="図 34">
            <a:extLst>
              <a:ext uri="{FF2B5EF4-FFF2-40B4-BE49-F238E27FC236}">
                <a16:creationId xmlns:a16="http://schemas.microsoft.com/office/drawing/2014/main" id="{F082FAF7-0D58-6DFB-FA77-1711FAB9F6CA}"/>
              </a:ext>
            </a:extLst>
          </p:cNvPr>
          <p:cNvPicPr>
            <a:picLocks noChangeAspect="1"/>
          </p:cNvPicPr>
          <p:nvPr/>
        </p:nvPicPr>
        <p:blipFill>
          <a:blip r:embed="rId4"/>
          <a:srcRect l="12313" t="49719" r="40506" b="18654"/>
          <a:stretch/>
        </p:blipFill>
        <p:spPr>
          <a:xfrm>
            <a:off x="248357" y="3091905"/>
            <a:ext cx="4752622" cy="2513027"/>
          </a:xfrm>
          <a:prstGeom prst="rect">
            <a:avLst/>
          </a:prstGeom>
        </p:spPr>
      </p:pic>
      <p:sp>
        <p:nvSpPr>
          <p:cNvPr id="38" name="正方形/長方形 37">
            <a:extLst>
              <a:ext uri="{FF2B5EF4-FFF2-40B4-BE49-F238E27FC236}">
                <a16:creationId xmlns:a16="http://schemas.microsoft.com/office/drawing/2014/main" id="{35C72FEC-B430-E93C-5DC2-A68407381822}"/>
              </a:ext>
            </a:extLst>
          </p:cNvPr>
          <p:cNvSpPr/>
          <p:nvPr/>
        </p:nvSpPr>
        <p:spPr>
          <a:xfrm>
            <a:off x="248356" y="5132227"/>
            <a:ext cx="2195688" cy="25257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E136AE53-416D-4210-E33C-CC0419B2482C}"/>
              </a:ext>
            </a:extLst>
          </p:cNvPr>
          <p:cNvCxnSpPr>
            <a:cxnSpLocks/>
          </p:cNvCxnSpPr>
          <p:nvPr/>
        </p:nvCxnSpPr>
        <p:spPr>
          <a:xfrm>
            <a:off x="2466059" y="5242439"/>
            <a:ext cx="3533984" cy="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43" name="正方形/長方形 42">
            <a:extLst>
              <a:ext uri="{FF2B5EF4-FFF2-40B4-BE49-F238E27FC236}">
                <a16:creationId xmlns:a16="http://schemas.microsoft.com/office/drawing/2014/main" id="{43D56370-CC57-4908-6B09-8A32D84C0EA9}"/>
              </a:ext>
            </a:extLst>
          </p:cNvPr>
          <p:cNvSpPr/>
          <p:nvPr/>
        </p:nvSpPr>
        <p:spPr>
          <a:xfrm>
            <a:off x="6096000" y="4740026"/>
            <a:ext cx="5836356" cy="128954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●電子申請</a:t>
            </a:r>
            <a:r>
              <a:rPr lang="ja-JP" altLang="en-US" b="1" u="sng" dirty="0">
                <a:solidFill>
                  <a:schemeClr val="tx1"/>
                </a:solidFill>
              </a:rPr>
              <a:t>不可</a:t>
            </a:r>
            <a:endParaRPr lang="en-US" altLang="ja-JP" b="1" u="sng" dirty="0">
              <a:solidFill>
                <a:schemeClr val="tx1"/>
              </a:solidFill>
            </a:endParaRPr>
          </a:p>
          <a:p>
            <a:r>
              <a:rPr lang="ja-JP" altLang="en-US" b="1" dirty="0">
                <a:solidFill>
                  <a:schemeClr val="tx1"/>
                </a:solidFill>
              </a:rPr>
              <a:t>特設防犯灯の設置を予定している場合は、事前に安心安全課へご相談ください。</a:t>
            </a:r>
            <a:endParaRPr lang="en-US" altLang="ja-JP" b="1" dirty="0">
              <a:solidFill>
                <a:schemeClr val="tx1"/>
              </a:solidFill>
            </a:endParaRPr>
          </a:p>
        </p:txBody>
      </p:sp>
      <p:sp>
        <p:nvSpPr>
          <p:cNvPr id="47" name="正方形/長方形 46">
            <a:extLst>
              <a:ext uri="{FF2B5EF4-FFF2-40B4-BE49-F238E27FC236}">
                <a16:creationId xmlns:a16="http://schemas.microsoft.com/office/drawing/2014/main" id="{74282419-F7A0-5704-7C51-F9BAC35FD56D}"/>
              </a:ext>
            </a:extLst>
          </p:cNvPr>
          <p:cNvSpPr/>
          <p:nvPr/>
        </p:nvSpPr>
        <p:spPr>
          <a:xfrm>
            <a:off x="259644" y="4785808"/>
            <a:ext cx="1336730" cy="252573"/>
          </a:xfrm>
          <a:prstGeom prst="rect">
            <a:avLst/>
          </a:prstGeom>
          <a:noFill/>
          <a:ln w="571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コネクタ: カギ線 48">
            <a:extLst>
              <a:ext uri="{FF2B5EF4-FFF2-40B4-BE49-F238E27FC236}">
                <a16:creationId xmlns:a16="http://schemas.microsoft.com/office/drawing/2014/main" id="{3E29BDC0-CF35-8BC5-E471-DCB38B76C94F}"/>
              </a:ext>
            </a:extLst>
          </p:cNvPr>
          <p:cNvCxnSpPr>
            <a:cxnSpLocks/>
          </p:cNvCxnSpPr>
          <p:nvPr/>
        </p:nvCxnSpPr>
        <p:spPr>
          <a:xfrm flipV="1">
            <a:off x="1616128" y="3924686"/>
            <a:ext cx="4383915" cy="987408"/>
          </a:xfrm>
          <a:prstGeom prst="bentConnector3">
            <a:avLst>
              <a:gd name="adj1" fmla="val 53734"/>
            </a:avLst>
          </a:prstGeom>
          <a:ln w="381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3" name="正方形/長方形 52">
            <a:extLst>
              <a:ext uri="{FF2B5EF4-FFF2-40B4-BE49-F238E27FC236}">
                <a16:creationId xmlns:a16="http://schemas.microsoft.com/office/drawing/2014/main" id="{CF5A04DC-F8CB-9453-E35C-B353140D2755}"/>
              </a:ext>
            </a:extLst>
          </p:cNvPr>
          <p:cNvSpPr/>
          <p:nvPr/>
        </p:nvSpPr>
        <p:spPr>
          <a:xfrm>
            <a:off x="6096000" y="3149530"/>
            <a:ext cx="5836356" cy="128954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●電子申請</a:t>
            </a:r>
            <a:r>
              <a:rPr lang="ja-JP" altLang="en-US" b="1" u="sng" dirty="0">
                <a:solidFill>
                  <a:schemeClr val="tx1"/>
                </a:solidFill>
              </a:rPr>
              <a:t>可能</a:t>
            </a:r>
            <a:endParaRPr lang="en-US" altLang="ja-JP" b="1" u="sng" dirty="0">
              <a:solidFill>
                <a:schemeClr val="tx1"/>
              </a:solidFill>
            </a:endParaRPr>
          </a:p>
          <a:p>
            <a:r>
              <a:rPr lang="ja-JP" altLang="en-US" b="1" dirty="0">
                <a:solidFill>
                  <a:schemeClr val="tx1"/>
                </a:solidFill>
              </a:rPr>
              <a:t>申請者情報・計画書申請内容（設置区分・設置予定など）の入力をお願いします。</a:t>
            </a:r>
            <a:endParaRPr lang="en-US" altLang="ja-JP" b="1" dirty="0">
              <a:solidFill>
                <a:schemeClr val="tx1"/>
              </a:solidFill>
            </a:endParaRPr>
          </a:p>
        </p:txBody>
      </p:sp>
    </p:spTree>
    <p:extLst>
      <p:ext uri="{BB962C8B-B14F-4D97-AF65-F5344CB8AC3E}">
        <p14:creationId xmlns:p14="http://schemas.microsoft.com/office/powerpoint/2010/main" val="76579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118C8B81-24F2-AFCD-F3CC-AAFDD60E435D}"/>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コンテンツ プレースホルダー 2">
            <a:extLst>
              <a:ext uri="{FF2B5EF4-FFF2-40B4-BE49-F238E27FC236}">
                <a16:creationId xmlns:a16="http://schemas.microsoft.com/office/drawing/2014/main" id="{7D2F357D-7F29-EBD1-7138-F1A744C9BCC5}"/>
              </a:ext>
            </a:extLst>
          </p:cNvPr>
          <p:cNvSpPr>
            <a:spLocks noGrp="1"/>
          </p:cNvSpPr>
          <p:nvPr>
            <p:ph idx="1"/>
          </p:nvPr>
        </p:nvSpPr>
        <p:spPr>
          <a:xfrm>
            <a:off x="293512" y="1133746"/>
            <a:ext cx="11232444" cy="5157259"/>
          </a:xfrm>
        </p:spPr>
        <p:txBody>
          <a:bodyPr>
            <a:normAutofit fontScale="92500" lnSpcReduction="20000"/>
          </a:bodyPr>
          <a:lstStyle/>
          <a:p>
            <a:pPr marL="0" indent="0">
              <a:lnSpc>
                <a:spcPct val="150000"/>
              </a:lnSpc>
              <a:buNone/>
            </a:pPr>
            <a:r>
              <a:rPr kumimoji="1" lang="ja-JP" altLang="en-US" sz="3200" b="1" dirty="0"/>
              <a:t>①電子申請する際の事前準備　　　　</a:t>
            </a:r>
            <a:r>
              <a:rPr kumimoji="1" lang="en-US" altLang="ja-JP" sz="3200" b="1" dirty="0"/>
              <a:t>P3</a:t>
            </a:r>
          </a:p>
          <a:p>
            <a:pPr marL="0" indent="0">
              <a:lnSpc>
                <a:spcPct val="150000"/>
              </a:lnSpc>
              <a:buNone/>
            </a:pPr>
            <a:r>
              <a:rPr kumimoji="1" lang="ja-JP" altLang="en-US" sz="3200" b="1" dirty="0"/>
              <a:t>②電子申請サイトへのアクセス　　　</a:t>
            </a:r>
            <a:r>
              <a:rPr kumimoji="1" lang="en-US" altLang="ja-JP" sz="3200" b="1" dirty="0"/>
              <a:t>P6</a:t>
            </a:r>
          </a:p>
          <a:p>
            <a:pPr marL="0" indent="0">
              <a:lnSpc>
                <a:spcPct val="150000"/>
              </a:lnSpc>
              <a:buNone/>
            </a:pPr>
            <a:r>
              <a:rPr lang="ja-JP" altLang="en-US" sz="3200" b="1" dirty="0"/>
              <a:t>③</a:t>
            </a:r>
            <a:r>
              <a:rPr kumimoji="1" lang="ja-JP" altLang="en-US" sz="3200" b="1" dirty="0"/>
              <a:t>ログイン　　　　　　　　　　　　</a:t>
            </a:r>
            <a:r>
              <a:rPr kumimoji="1" lang="en-US" altLang="ja-JP" sz="3200" b="1" dirty="0"/>
              <a:t>P7</a:t>
            </a:r>
          </a:p>
          <a:p>
            <a:pPr marL="0" indent="0">
              <a:lnSpc>
                <a:spcPct val="150000"/>
              </a:lnSpc>
              <a:buNone/>
            </a:pPr>
            <a:r>
              <a:rPr lang="ja-JP" altLang="en-US" sz="3200" b="1" dirty="0"/>
              <a:t>④申請フォーム　　　　　　　　　　</a:t>
            </a:r>
            <a:r>
              <a:rPr lang="en-US" altLang="ja-JP" sz="3200" b="1" dirty="0"/>
              <a:t>P8</a:t>
            </a:r>
          </a:p>
          <a:p>
            <a:pPr marL="0" indent="0">
              <a:lnSpc>
                <a:spcPct val="150000"/>
              </a:lnSpc>
              <a:buNone/>
            </a:pPr>
            <a:r>
              <a:rPr lang="ja-JP" altLang="en-US" sz="3200" b="1" dirty="0"/>
              <a:t>⑤口座情報の入力　　　　　　　　　</a:t>
            </a:r>
            <a:r>
              <a:rPr lang="en-US" altLang="ja-JP" sz="3200" b="1" dirty="0"/>
              <a:t>P13</a:t>
            </a:r>
          </a:p>
          <a:p>
            <a:pPr marL="0" indent="0">
              <a:lnSpc>
                <a:spcPct val="150000"/>
              </a:lnSpc>
              <a:buNone/>
            </a:pPr>
            <a:r>
              <a:rPr lang="ja-JP" altLang="en-US" sz="3200" b="1" dirty="0"/>
              <a:t>⑥</a:t>
            </a:r>
            <a:r>
              <a:rPr kumimoji="1" lang="ja-JP" altLang="en-US" sz="3200" b="1" dirty="0"/>
              <a:t>申請状態の確認　　　　　　　　　</a:t>
            </a:r>
            <a:r>
              <a:rPr lang="en-US" altLang="ja-JP" sz="3200" b="1" dirty="0"/>
              <a:t>P15</a:t>
            </a:r>
          </a:p>
          <a:p>
            <a:pPr marL="0" indent="0">
              <a:lnSpc>
                <a:spcPct val="150000"/>
              </a:lnSpc>
              <a:buNone/>
            </a:pPr>
            <a:r>
              <a:rPr lang="ja-JP" altLang="en-US" sz="3200" b="1" dirty="0"/>
              <a:t>⑦内容別説明　</a:t>
            </a:r>
            <a:r>
              <a:rPr kumimoji="1" lang="ja-JP" altLang="en-US" sz="3200" b="1" dirty="0"/>
              <a:t>　　　　　　　　　　</a:t>
            </a:r>
            <a:r>
              <a:rPr lang="en-US" altLang="ja-JP" sz="3200" b="1" dirty="0"/>
              <a:t>P18</a:t>
            </a:r>
          </a:p>
          <a:p>
            <a:pPr marL="0" indent="0">
              <a:lnSpc>
                <a:spcPct val="150000"/>
              </a:lnSpc>
              <a:buNone/>
            </a:pPr>
            <a:endParaRPr lang="en-US" altLang="ja-JP" sz="3200" b="1" dirty="0"/>
          </a:p>
          <a:p>
            <a:pPr marL="0" indent="0">
              <a:lnSpc>
                <a:spcPct val="150000"/>
              </a:lnSpc>
              <a:buNone/>
            </a:pPr>
            <a:endParaRPr kumimoji="1" lang="ja-JP" altLang="en-US" sz="3200" b="1"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6065" y="88543"/>
            <a:ext cx="902811" cy="523220"/>
          </a:xfrm>
          <a:prstGeom prst="rect">
            <a:avLst/>
          </a:prstGeom>
          <a:noFill/>
        </p:spPr>
        <p:txBody>
          <a:bodyPr wrap="none" rtlCol="0">
            <a:spAutoFit/>
          </a:bodyPr>
          <a:lstStyle/>
          <a:p>
            <a:r>
              <a:rPr kumimoji="1" lang="ja-JP" altLang="en-US" sz="2800" b="1" dirty="0">
                <a:solidFill>
                  <a:schemeClr val="bg1"/>
                </a:solidFill>
              </a:rPr>
              <a:t>目次</a:t>
            </a:r>
          </a:p>
        </p:txBody>
      </p:sp>
      <p:sp>
        <p:nvSpPr>
          <p:cNvPr id="5" name="スライド番号プレースホルダー 4">
            <a:extLst>
              <a:ext uri="{FF2B5EF4-FFF2-40B4-BE49-F238E27FC236}">
                <a16:creationId xmlns:a16="http://schemas.microsoft.com/office/drawing/2014/main" id="{194B1CC7-CEBC-3990-52BD-1F73B0AEB815}"/>
              </a:ext>
            </a:extLst>
          </p:cNvPr>
          <p:cNvSpPr>
            <a:spLocks noGrp="1"/>
          </p:cNvSpPr>
          <p:nvPr>
            <p:ph type="sldNum" sz="quarter" idx="12"/>
          </p:nvPr>
        </p:nvSpPr>
        <p:spPr/>
        <p:txBody>
          <a:bodyPr/>
          <a:lstStyle/>
          <a:p>
            <a:fld id="{A440A83B-1546-4D57-84E1-35BE192BCE76}" type="slidenum">
              <a:rPr kumimoji="1" lang="ja-JP" altLang="en-US" smtClean="0"/>
              <a:t>2</a:t>
            </a:fld>
            <a:endParaRPr kumimoji="1" lang="ja-JP" altLang="en-US"/>
          </a:p>
        </p:txBody>
      </p:sp>
      <p:sp>
        <p:nvSpPr>
          <p:cNvPr id="2" name="右中かっこ 1">
            <a:extLst>
              <a:ext uri="{FF2B5EF4-FFF2-40B4-BE49-F238E27FC236}">
                <a16:creationId xmlns:a16="http://schemas.microsoft.com/office/drawing/2014/main" id="{623EE0B3-2E3F-4C5C-140B-05BD7015D50A}"/>
              </a:ext>
            </a:extLst>
          </p:cNvPr>
          <p:cNvSpPr/>
          <p:nvPr/>
        </p:nvSpPr>
        <p:spPr>
          <a:xfrm>
            <a:off x="7761110" y="2116667"/>
            <a:ext cx="824089" cy="2963332"/>
          </a:xfrm>
          <a:prstGeom prst="rightBrace">
            <a:avLst>
              <a:gd name="adj1" fmla="val 8333"/>
              <a:gd name="adj2" fmla="val 44095"/>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DBB9C19-DBCB-D7BD-93C2-C177E4E4ED2A}"/>
              </a:ext>
            </a:extLst>
          </p:cNvPr>
          <p:cNvSpPr txBox="1"/>
          <p:nvPr/>
        </p:nvSpPr>
        <p:spPr>
          <a:xfrm>
            <a:off x="8610600" y="3013501"/>
            <a:ext cx="2311400" cy="830997"/>
          </a:xfrm>
          <a:prstGeom prst="rect">
            <a:avLst/>
          </a:prstGeom>
          <a:noFill/>
          <a:ln>
            <a:noFill/>
          </a:ln>
        </p:spPr>
        <p:txBody>
          <a:bodyPr wrap="square" rtlCol="0">
            <a:spAutoFit/>
          </a:bodyPr>
          <a:lstStyle/>
          <a:p>
            <a:r>
              <a:rPr kumimoji="1" lang="en-US" altLang="ja-JP" sz="1600" b="1" dirty="0"/>
              <a:t>※</a:t>
            </a:r>
            <a:r>
              <a:rPr lang="ja-JP" altLang="en-US" sz="1600" b="1" dirty="0"/>
              <a:t>②</a:t>
            </a:r>
            <a:r>
              <a:rPr kumimoji="1" lang="ja-JP" altLang="en-US" sz="1600" b="1" dirty="0"/>
              <a:t>～⑥は設置費・</a:t>
            </a:r>
            <a:endParaRPr kumimoji="1" lang="en-US" altLang="ja-JP" sz="1600" b="1" dirty="0"/>
          </a:p>
          <a:p>
            <a:r>
              <a:rPr lang="ja-JP" altLang="en-US" sz="1600" b="1" dirty="0"/>
              <a:t>　</a:t>
            </a:r>
            <a:r>
              <a:rPr kumimoji="1" lang="ja-JP" altLang="en-US" sz="1600" b="1" dirty="0"/>
              <a:t>電気料共通のマニュ</a:t>
            </a:r>
            <a:endParaRPr kumimoji="1" lang="en-US" altLang="ja-JP" sz="1600" b="1" dirty="0"/>
          </a:p>
          <a:p>
            <a:r>
              <a:rPr lang="ja-JP" altLang="en-US" sz="1600" b="1" dirty="0"/>
              <a:t>　</a:t>
            </a:r>
            <a:r>
              <a:rPr kumimoji="1" lang="ja-JP" altLang="en-US" sz="1600" b="1" dirty="0"/>
              <a:t>アルになります。</a:t>
            </a:r>
          </a:p>
        </p:txBody>
      </p:sp>
      <p:sp>
        <p:nvSpPr>
          <p:cNvPr id="8" name="テキスト ボックス 7">
            <a:extLst>
              <a:ext uri="{FF2B5EF4-FFF2-40B4-BE49-F238E27FC236}">
                <a16:creationId xmlns:a16="http://schemas.microsoft.com/office/drawing/2014/main" id="{BCD14C65-AE10-C480-731A-E007A32DD515}"/>
              </a:ext>
            </a:extLst>
          </p:cNvPr>
          <p:cNvSpPr txBox="1"/>
          <p:nvPr/>
        </p:nvSpPr>
        <p:spPr>
          <a:xfrm>
            <a:off x="8610599" y="3939889"/>
            <a:ext cx="2915357" cy="846386"/>
          </a:xfrm>
          <a:prstGeom prst="rect">
            <a:avLst/>
          </a:prstGeom>
          <a:noFill/>
          <a:ln>
            <a:noFill/>
          </a:ln>
        </p:spPr>
        <p:txBody>
          <a:bodyPr wrap="square" rtlCol="0">
            <a:spAutoFit/>
          </a:bodyPr>
          <a:lstStyle/>
          <a:p>
            <a:r>
              <a:rPr kumimoji="1" lang="en-US" altLang="ja-JP" sz="1600" b="1" dirty="0"/>
              <a:t>※</a:t>
            </a:r>
            <a:r>
              <a:rPr kumimoji="1" lang="ja-JP" altLang="en-US" sz="1600" b="1" dirty="0"/>
              <a:t>現金払いをご希望の場合は</a:t>
            </a:r>
            <a:endParaRPr lang="en-US" altLang="ja-JP" sz="1600" b="1" dirty="0"/>
          </a:p>
          <a:p>
            <a:r>
              <a:rPr kumimoji="1" lang="ja-JP" altLang="en-US" sz="1600" b="1" dirty="0"/>
              <a:t>　電子申請ができません。</a:t>
            </a:r>
            <a:endParaRPr kumimoji="1" lang="en-US" altLang="ja-JP" sz="1600" b="1" dirty="0"/>
          </a:p>
          <a:p>
            <a:r>
              <a:rPr lang="ja-JP" altLang="en-US" sz="1600" b="1" dirty="0"/>
              <a:t>（設置計画書のみ提出可</a:t>
            </a:r>
            <a:r>
              <a:rPr lang="ja-JP" altLang="en-US" sz="1700" b="1" dirty="0"/>
              <a:t>）</a:t>
            </a:r>
            <a:endParaRPr kumimoji="1" lang="ja-JP" altLang="en-US" sz="1700" b="1" dirty="0"/>
          </a:p>
        </p:txBody>
      </p:sp>
      <p:sp>
        <p:nvSpPr>
          <p:cNvPr id="9" name="テキスト ボックス 8">
            <a:extLst>
              <a:ext uri="{FF2B5EF4-FFF2-40B4-BE49-F238E27FC236}">
                <a16:creationId xmlns:a16="http://schemas.microsoft.com/office/drawing/2014/main" id="{A9EE94A7-9EAF-ACFE-1E37-6B390B25CDDF}"/>
              </a:ext>
            </a:extLst>
          </p:cNvPr>
          <p:cNvSpPr txBox="1"/>
          <p:nvPr/>
        </p:nvSpPr>
        <p:spPr>
          <a:xfrm>
            <a:off x="8610600" y="4912443"/>
            <a:ext cx="2809522" cy="584775"/>
          </a:xfrm>
          <a:prstGeom prst="rect">
            <a:avLst/>
          </a:prstGeom>
          <a:noFill/>
          <a:ln>
            <a:noFill/>
          </a:ln>
        </p:spPr>
        <p:txBody>
          <a:bodyPr wrap="square" rtlCol="0">
            <a:spAutoFit/>
          </a:bodyPr>
          <a:lstStyle/>
          <a:p>
            <a:r>
              <a:rPr kumimoji="1" lang="en-US" altLang="ja-JP" sz="1600" b="1" dirty="0"/>
              <a:t>※</a:t>
            </a:r>
            <a:r>
              <a:rPr lang="ja-JP" altLang="en-US" sz="1600" b="1" dirty="0"/>
              <a:t>スマートフォンからでも</a:t>
            </a:r>
            <a:endParaRPr lang="en-US" altLang="ja-JP" sz="1600" b="1" dirty="0"/>
          </a:p>
          <a:p>
            <a:r>
              <a:rPr lang="ja-JP" altLang="en-US" sz="1600" b="1" dirty="0"/>
              <a:t>　申請可能です。</a:t>
            </a:r>
            <a:endParaRPr lang="en-US" altLang="ja-JP" sz="1600" b="1" dirty="0"/>
          </a:p>
        </p:txBody>
      </p:sp>
      <p:sp>
        <p:nvSpPr>
          <p:cNvPr id="10" name="右中かっこ 9">
            <a:extLst>
              <a:ext uri="{FF2B5EF4-FFF2-40B4-BE49-F238E27FC236}">
                <a16:creationId xmlns:a16="http://schemas.microsoft.com/office/drawing/2014/main" id="{C3DDA66A-7134-88BB-67AD-1B160E2A65CB}"/>
              </a:ext>
            </a:extLst>
          </p:cNvPr>
          <p:cNvSpPr/>
          <p:nvPr/>
        </p:nvSpPr>
        <p:spPr>
          <a:xfrm>
            <a:off x="7761109" y="1241778"/>
            <a:ext cx="824089" cy="524933"/>
          </a:xfrm>
          <a:prstGeom prst="rightBrace">
            <a:avLst>
              <a:gd name="adj1" fmla="val 8333"/>
              <a:gd name="adj2" fmla="val 44095"/>
            </a:avLst>
          </a:prstGeom>
          <a:noFill/>
          <a:ln w="28575">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5E10325-6F71-E9D2-F3B1-CBE5E527969B}"/>
              </a:ext>
            </a:extLst>
          </p:cNvPr>
          <p:cNvSpPr txBox="1"/>
          <p:nvPr/>
        </p:nvSpPr>
        <p:spPr>
          <a:xfrm>
            <a:off x="8585197" y="1133746"/>
            <a:ext cx="2915357" cy="830997"/>
          </a:xfrm>
          <a:prstGeom prst="rect">
            <a:avLst/>
          </a:prstGeom>
          <a:noFill/>
          <a:ln>
            <a:noFill/>
          </a:ln>
        </p:spPr>
        <p:txBody>
          <a:bodyPr wrap="square" rtlCol="0">
            <a:spAutoFit/>
          </a:bodyPr>
          <a:lstStyle/>
          <a:p>
            <a:r>
              <a:rPr kumimoji="1" lang="en-US" altLang="ja-JP" sz="1600" b="1" dirty="0"/>
              <a:t>※</a:t>
            </a:r>
            <a:r>
              <a:rPr kumimoji="1" lang="ja-JP" altLang="en-US" sz="1600" b="1" dirty="0"/>
              <a:t>申請内容に沿った</a:t>
            </a:r>
            <a:endParaRPr kumimoji="1" lang="en-US" altLang="ja-JP" sz="1600" b="1" dirty="0"/>
          </a:p>
          <a:p>
            <a:r>
              <a:rPr lang="ja-JP" altLang="en-US" sz="1600" b="1" dirty="0"/>
              <a:t>　事前準備完了後、</a:t>
            </a:r>
            <a:endParaRPr lang="en-US" altLang="ja-JP" sz="1600" b="1" dirty="0"/>
          </a:p>
          <a:p>
            <a:r>
              <a:rPr lang="ja-JP" altLang="en-US" sz="1600" b="1" dirty="0"/>
              <a:t>　②以降へお進みください。</a:t>
            </a:r>
            <a:endParaRPr kumimoji="1" lang="ja-JP" altLang="en-US" sz="1600" b="1" dirty="0"/>
          </a:p>
        </p:txBody>
      </p:sp>
    </p:spTree>
    <p:extLst>
      <p:ext uri="{BB962C8B-B14F-4D97-AF65-F5344CB8AC3E}">
        <p14:creationId xmlns:p14="http://schemas.microsoft.com/office/powerpoint/2010/main" val="303580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2F54-D910-F081-78BA-A496D17C016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DB79684-F58A-B3DC-8638-3094EA884ECA}"/>
              </a:ext>
            </a:extLst>
          </p:cNvPr>
          <p:cNvPicPr>
            <a:picLocks noChangeAspect="1"/>
          </p:cNvPicPr>
          <p:nvPr/>
        </p:nvPicPr>
        <p:blipFill>
          <a:blip r:embed="rId3"/>
          <a:srcRect l="11064" t="37799" r="53234" b="39693"/>
          <a:stretch/>
        </p:blipFill>
        <p:spPr>
          <a:xfrm>
            <a:off x="94785" y="2718479"/>
            <a:ext cx="5098914" cy="2142414"/>
          </a:xfrm>
          <a:prstGeom prst="rect">
            <a:avLst/>
          </a:prstGeom>
        </p:spPr>
      </p:pic>
      <p:sp>
        <p:nvSpPr>
          <p:cNvPr id="2" name="正方形/長方形 1">
            <a:extLst>
              <a:ext uri="{FF2B5EF4-FFF2-40B4-BE49-F238E27FC236}">
                <a16:creationId xmlns:a16="http://schemas.microsoft.com/office/drawing/2014/main" id="{42F27AAF-CB1B-FD3E-12F6-3C11E7B92BBC}"/>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64CAA8B-2805-8E3C-5941-4F99F40DD839}"/>
              </a:ext>
            </a:extLst>
          </p:cNvPr>
          <p:cNvSpPr txBox="1"/>
          <p:nvPr/>
        </p:nvSpPr>
        <p:spPr>
          <a:xfrm>
            <a:off x="350520" y="-30480"/>
            <a:ext cx="10597773"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⑥内容別説明（防犯灯設置費交付申請書）：設置区分（１／２）</a:t>
            </a:r>
            <a:endParaRPr kumimoji="1" lang="en-US" altLang="ja-JP" sz="2800" b="1" dirty="0">
              <a:solidFill>
                <a:schemeClr val="bg1"/>
              </a:solidFill>
            </a:endParaRPr>
          </a:p>
        </p:txBody>
      </p:sp>
      <p:sp>
        <p:nvSpPr>
          <p:cNvPr id="20" name="正方形/長方形 19">
            <a:extLst>
              <a:ext uri="{FF2B5EF4-FFF2-40B4-BE49-F238E27FC236}">
                <a16:creationId xmlns:a16="http://schemas.microsoft.com/office/drawing/2014/main" id="{DEEA0146-2D72-5679-1D5B-00D4228C5BEB}"/>
              </a:ext>
            </a:extLst>
          </p:cNvPr>
          <p:cNvSpPr/>
          <p:nvPr/>
        </p:nvSpPr>
        <p:spPr>
          <a:xfrm>
            <a:off x="350520" y="3914079"/>
            <a:ext cx="809207" cy="38471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コネクタ: カギ線 26">
            <a:extLst>
              <a:ext uri="{FF2B5EF4-FFF2-40B4-BE49-F238E27FC236}">
                <a16:creationId xmlns:a16="http://schemas.microsoft.com/office/drawing/2014/main" id="{0427DB7A-ABFD-112D-5B39-EF0BA972CAE0}"/>
              </a:ext>
            </a:extLst>
          </p:cNvPr>
          <p:cNvCxnSpPr>
            <a:cxnSpLocks/>
            <a:stCxn id="20" idx="3"/>
          </p:cNvCxnSpPr>
          <p:nvPr/>
        </p:nvCxnSpPr>
        <p:spPr>
          <a:xfrm flipV="1">
            <a:off x="1159727" y="1842228"/>
            <a:ext cx="4237463" cy="2264209"/>
          </a:xfrm>
          <a:prstGeom prst="bentConnector3">
            <a:avLst>
              <a:gd name="adj1" fmla="val 63947"/>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1" name="スライド番号プレースホルダー 30">
            <a:extLst>
              <a:ext uri="{FF2B5EF4-FFF2-40B4-BE49-F238E27FC236}">
                <a16:creationId xmlns:a16="http://schemas.microsoft.com/office/drawing/2014/main" id="{B6CFF1B8-85A0-46F4-262F-2F8A0BCCE59F}"/>
              </a:ext>
            </a:extLst>
          </p:cNvPr>
          <p:cNvSpPr>
            <a:spLocks noGrp="1"/>
          </p:cNvSpPr>
          <p:nvPr>
            <p:ph type="sldNum" sz="quarter" idx="12"/>
          </p:nvPr>
        </p:nvSpPr>
        <p:spPr/>
        <p:txBody>
          <a:bodyPr/>
          <a:lstStyle/>
          <a:p>
            <a:fld id="{A440A83B-1546-4D57-84E1-35BE192BCE76}" type="slidenum">
              <a:rPr kumimoji="1" lang="ja-JP" altLang="en-US" smtClean="0"/>
              <a:t>20</a:t>
            </a:fld>
            <a:endParaRPr kumimoji="1" lang="ja-JP" altLang="en-US" dirty="0"/>
          </a:p>
        </p:txBody>
      </p:sp>
      <p:pic>
        <p:nvPicPr>
          <p:cNvPr id="5" name="図 4">
            <a:extLst>
              <a:ext uri="{FF2B5EF4-FFF2-40B4-BE49-F238E27FC236}">
                <a16:creationId xmlns:a16="http://schemas.microsoft.com/office/drawing/2014/main" id="{1C14506F-EC61-3C62-C4F2-D26478CEE482}"/>
              </a:ext>
            </a:extLst>
          </p:cNvPr>
          <p:cNvPicPr>
            <a:picLocks noChangeAspect="1"/>
          </p:cNvPicPr>
          <p:nvPr/>
        </p:nvPicPr>
        <p:blipFill>
          <a:blip r:embed="rId3"/>
          <a:srcRect l="11787" t="60664" r="55552" b="12118"/>
          <a:stretch/>
        </p:blipFill>
        <p:spPr>
          <a:xfrm>
            <a:off x="5477048" y="986883"/>
            <a:ext cx="4111084" cy="2283368"/>
          </a:xfrm>
          <a:prstGeom prst="rect">
            <a:avLst/>
          </a:prstGeom>
        </p:spPr>
      </p:pic>
      <p:pic>
        <p:nvPicPr>
          <p:cNvPr id="7" name="図 6">
            <a:extLst>
              <a:ext uri="{FF2B5EF4-FFF2-40B4-BE49-F238E27FC236}">
                <a16:creationId xmlns:a16="http://schemas.microsoft.com/office/drawing/2014/main" id="{58F0977F-EA7A-906C-6E89-FF1FA9F13F16}"/>
              </a:ext>
            </a:extLst>
          </p:cNvPr>
          <p:cNvPicPr>
            <a:picLocks noChangeAspect="1"/>
          </p:cNvPicPr>
          <p:nvPr/>
        </p:nvPicPr>
        <p:blipFill>
          <a:blip r:embed="rId4"/>
          <a:srcRect l="19739" t="16083" r="46518" b="58081"/>
          <a:stretch/>
        </p:blipFill>
        <p:spPr>
          <a:xfrm>
            <a:off x="5469870" y="4543973"/>
            <a:ext cx="4118262" cy="2102153"/>
          </a:xfrm>
          <a:prstGeom prst="rect">
            <a:avLst/>
          </a:prstGeom>
        </p:spPr>
      </p:pic>
      <p:sp>
        <p:nvSpPr>
          <p:cNvPr id="12" name="正方形/長方形 11">
            <a:extLst>
              <a:ext uri="{FF2B5EF4-FFF2-40B4-BE49-F238E27FC236}">
                <a16:creationId xmlns:a16="http://schemas.microsoft.com/office/drawing/2014/main" id="{46D5AA84-FCE7-5DB8-08BB-9F28691214AD}"/>
              </a:ext>
            </a:extLst>
          </p:cNvPr>
          <p:cNvSpPr/>
          <p:nvPr/>
        </p:nvSpPr>
        <p:spPr>
          <a:xfrm>
            <a:off x="350520" y="4351615"/>
            <a:ext cx="809207" cy="384716"/>
          </a:xfrm>
          <a:prstGeom prst="rect">
            <a:avLst/>
          </a:prstGeom>
          <a:noFill/>
          <a:ln w="571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コネクタ: カギ線 17">
            <a:extLst>
              <a:ext uri="{FF2B5EF4-FFF2-40B4-BE49-F238E27FC236}">
                <a16:creationId xmlns:a16="http://schemas.microsoft.com/office/drawing/2014/main" id="{AA7277C1-5922-C104-9CB6-93A2C5C0E8C3}"/>
              </a:ext>
            </a:extLst>
          </p:cNvPr>
          <p:cNvCxnSpPr>
            <a:cxnSpLocks/>
          </p:cNvCxnSpPr>
          <p:nvPr/>
        </p:nvCxnSpPr>
        <p:spPr>
          <a:xfrm>
            <a:off x="1159727" y="4543973"/>
            <a:ext cx="4415883" cy="1512520"/>
          </a:xfrm>
          <a:prstGeom prst="bentConnector3">
            <a:avLst>
              <a:gd name="adj1" fmla="val 61869"/>
            </a:avLst>
          </a:prstGeom>
          <a:ln w="38100">
            <a:solidFill>
              <a:schemeClr val="accent3">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正方形/長方形 14">
            <a:extLst>
              <a:ext uri="{FF2B5EF4-FFF2-40B4-BE49-F238E27FC236}">
                <a16:creationId xmlns:a16="http://schemas.microsoft.com/office/drawing/2014/main" id="{62DC4F15-E3AC-5D21-AB73-081052F8CF6F}"/>
              </a:ext>
            </a:extLst>
          </p:cNvPr>
          <p:cNvSpPr/>
          <p:nvPr/>
        </p:nvSpPr>
        <p:spPr>
          <a:xfrm>
            <a:off x="7179840" y="3349173"/>
            <a:ext cx="4816584" cy="88102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防犯灯の設置区分を選択し、</a:t>
            </a:r>
            <a:r>
              <a:rPr lang="en-US" altLang="ja-JP" b="1" dirty="0">
                <a:solidFill>
                  <a:schemeClr val="tx1"/>
                </a:solidFill>
              </a:rPr>
              <a:t>LED</a:t>
            </a:r>
            <a:r>
              <a:rPr lang="ja-JP" altLang="en-US" b="1" dirty="0">
                <a:solidFill>
                  <a:schemeClr val="tx1"/>
                </a:solidFill>
              </a:rPr>
              <a:t>灯数などを入力します。</a:t>
            </a:r>
            <a:endParaRPr lang="en-US" altLang="ja-JP" b="1" dirty="0">
              <a:solidFill>
                <a:schemeClr val="tx1"/>
              </a:solidFill>
            </a:endParaRPr>
          </a:p>
        </p:txBody>
      </p:sp>
    </p:spTree>
    <p:extLst>
      <p:ext uri="{BB962C8B-B14F-4D97-AF65-F5344CB8AC3E}">
        <p14:creationId xmlns:p14="http://schemas.microsoft.com/office/powerpoint/2010/main" val="2539807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6864A-7CD3-B66E-1C53-26B719B73A90}"/>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EAA78885-893B-ABA7-C938-9509D6C8AC02}"/>
              </a:ext>
            </a:extLst>
          </p:cNvPr>
          <p:cNvPicPr>
            <a:picLocks noChangeAspect="1"/>
          </p:cNvPicPr>
          <p:nvPr/>
        </p:nvPicPr>
        <p:blipFill>
          <a:blip r:embed="rId3"/>
          <a:srcRect l="19541" t="66853" r="20328" b="14904"/>
          <a:stretch/>
        </p:blipFill>
        <p:spPr>
          <a:xfrm>
            <a:off x="657986" y="4242974"/>
            <a:ext cx="10876026" cy="1138687"/>
          </a:xfrm>
          <a:prstGeom prst="rect">
            <a:avLst/>
          </a:prstGeom>
        </p:spPr>
      </p:pic>
      <p:pic>
        <p:nvPicPr>
          <p:cNvPr id="6" name="図 5">
            <a:extLst>
              <a:ext uri="{FF2B5EF4-FFF2-40B4-BE49-F238E27FC236}">
                <a16:creationId xmlns:a16="http://schemas.microsoft.com/office/drawing/2014/main" id="{E9804084-445B-F7CF-D864-15C9ADE54F34}"/>
              </a:ext>
            </a:extLst>
          </p:cNvPr>
          <p:cNvPicPr>
            <a:picLocks noChangeAspect="1"/>
          </p:cNvPicPr>
          <p:nvPr/>
        </p:nvPicPr>
        <p:blipFill>
          <a:blip r:embed="rId4"/>
          <a:srcRect l="20140" t="43531" r="20043" b="15556"/>
          <a:stretch/>
        </p:blipFill>
        <p:spPr>
          <a:xfrm>
            <a:off x="657987" y="772748"/>
            <a:ext cx="10876026" cy="3379433"/>
          </a:xfrm>
          <a:prstGeom prst="rect">
            <a:avLst/>
          </a:prstGeom>
        </p:spPr>
      </p:pic>
      <p:sp>
        <p:nvSpPr>
          <p:cNvPr id="2" name="正方形/長方形 1">
            <a:extLst>
              <a:ext uri="{FF2B5EF4-FFF2-40B4-BE49-F238E27FC236}">
                <a16:creationId xmlns:a16="http://schemas.microsoft.com/office/drawing/2014/main" id="{BD4FA651-0CFE-60CA-3796-28AE55267A9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B8641875-BC2E-B4A3-4A3F-BED468EAE08F}"/>
              </a:ext>
            </a:extLst>
          </p:cNvPr>
          <p:cNvSpPr txBox="1"/>
          <p:nvPr/>
        </p:nvSpPr>
        <p:spPr>
          <a:xfrm>
            <a:off x="350520" y="-30480"/>
            <a:ext cx="10597773"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⑥内容別説明（防犯灯設置費交付申請書）：補助金額（２／２）</a:t>
            </a:r>
            <a:endParaRPr kumimoji="1" lang="en-US" altLang="ja-JP" sz="2800" b="1" dirty="0">
              <a:solidFill>
                <a:schemeClr val="bg1"/>
              </a:solidFill>
            </a:endParaRPr>
          </a:p>
        </p:txBody>
      </p:sp>
      <p:sp>
        <p:nvSpPr>
          <p:cNvPr id="15" name="正方形/長方形 14">
            <a:extLst>
              <a:ext uri="{FF2B5EF4-FFF2-40B4-BE49-F238E27FC236}">
                <a16:creationId xmlns:a16="http://schemas.microsoft.com/office/drawing/2014/main" id="{B2096DCA-001A-9C96-3727-A6AD2E9AA3A8}"/>
              </a:ext>
            </a:extLst>
          </p:cNvPr>
          <p:cNvSpPr/>
          <p:nvPr/>
        </p:nvSpPr>
        <p:spPr>
          <a:xfrm>
            <a:off x="1605752" y="5825710"/>
            <a:ext cx="5472421" cy="79864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b="1" dirty="0">
                <a:solidFill>
                  <a:schemeClr val="tx1"/>
                </a:solidFill>
              </a:rPr>
              <a:t>※</a:t>
            </a:r>
            <a:r>
              <a:rPr lang="ja-JP" altLang="en-US" b="1" dirty="0">
                <a:solidFill>
                  <a:schemeClr val="tx1"/>
                </a:solidFill>
              </a:rPr>
              <a:t>入力不要</a:t>
            </a:r>
            <a:br>
              <a:rPr lang="en-US" altLang="ja-JP" b="1" dirty="0">
                <a:solidFill>
                  <a:schemeClr val="tx1"/>
                </a:solidFill>
              </a:rPr>
            </a:br>
            <a:r>
              <a:rPr lang="ja-JP" altLang="en-US" b="1" dirty="0">
                <a:solidFill>
                  <a:schemeClr val="tx1"/>
                </a:solidFill>
              </a:rPr>
              <a:t>　審査後、市で入力するため空欄でお願いします。</a:t>
            </a:r>
            <a:endParaRPr lang="en-US" altLang="ja-JP" b="1" dirty="0">
              <a:solidFill>
                <a:schemeClr val="tx1"/>
              </a:solidFill>
            </a:endParaRPr>
          </a:p>
        </p:txBody>
      </p:sp>
      <p:sp>
        <p:nvSpPr>
          <p:cNvPr id="20" name="正方形/長方形 19">
            <a:extLst>
              <a:ext uri="{FF2B5EF4-FFF2-40B4-BE49-F238E27FC236}">
                <a16:creationId xmlns:a16="http://schemas.microsoft.com/office/drawing/2014/main" id="{73C278F9-48AD-CE50-036E-DB898314312E}"/>
              </a:ext>
            </a:extLst>
          </p:cNvPr>
          <p:cNvSpPr/>
          <p:nvPr/>
        </p:nvSpPr>
        <p:spPr>
          <a:xfrm>
            <a:off x="1221677" y="4519454"/>
            <a:ext cx="8491665" cy="732400"/>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コネクタ: カギ線 26">
            <a:extLst>
              <a:ext uri="{FF2B5EF4-FFF2-40B4-BE49-F238E27FC236}">
                <a16:creationId xmlns:a16="http://schemas.microsoft.com/office/drawing/2014/main" id="{C036D64E-83A3-14BB-9B2C-DA7AF82EB253}"/>
              </a:ext>
            </a:extLst>
          </p:cNvPr>
          <p:cNvCxnSpPr>
            <a:cxnSpLocks/>
          </p:cNvCxnSpPr>
          <p:nvPr/>
        </p:nvCxnSpPr>
        <p:spPr>
          <a:xfrm rot="5400000">
            <a:off x="4055036" y="5256986"/>
            <a:ext cx="573854" cy="563593"/>
          </a:xfrm>
          <a:prstGeom prst="bentConnector3">
            <a:avLst>
              <a:gd name="adj1" fmla="val 50000"/>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1" name="スライド番号プレースホルダー 30">
            <a:extLst>
              <a:ext uri="{FF2B5EF4-FFF2-40B4-BE49-F238E27FC236}">
                <a16:creationId xmlns:a16="http://schemas.microsoft.com/office/drawing/2014/main" id="{222524D4-A815-A07E-F678-A85C32250361}"/>
              </a:ext>
            </a:extLst>
          </p:cNvPr>
          <p:cNvSpPr>
            <a:spLocks noGrp="1"/>
          </p:cNvSpPr>
          <p:nvPr>
            <p:ph type="sldNum" sz="quarter" idx="12"/>
          </p:nvPr>
        </p:nvSpPr>
        <p:spPr/>
        <p:txBody>
          <a:bodyPr/>
          <a:lstStyle/>
          <a:p>
            <a:fld id="{A440A83B-1546-4D57-84E1-35BE192BCE76}" type="slidenum">
              <a:rPr kumimoji="1" lang="ja-JP" altLang="en-US" smtClean="0"/>
              <a:t>21</a:t>
            </a:fld>
            <a:endParaRPr kumimoji="1" lang="ja-JP" altLang="en-US" dirty="0"/>
          </a:p>
        </p:txBody>
      </p:sp>
      <p:grpSp>
        <p:nvGrpSpPr>
          <p:cNvPr id="9" name="グループ化 8">
            <a:extLst>
              <a:ext uri="{FF2B5EF4-FFF2-40B4-BE49-F238E27FC236}">
                <a16:creationId xmlns:a16="http://schemas.microsoft.com/office/drawing/2014/main" id="{896525FA-61A8-593B-A1FA-324FA99BBFBF}"/>
              </a:ext>
            </a:extLst>
          </p:cNvPr>
          <p:cNvGrpSpPr/>
          <p:nvPr/>
        </p:nvGrpSpPr>
        <p:grpSpPr>
          <a:xfrm>
            <a:off x="657987" y="4063519"/>
            <a:ext cx="10876025" cy="276480"/>
            <a:chOff x="335280" y="1249654"/>
            <a:chExt cx="11521440" cy="1005872"/>
          </a:xfrm>
        </p:grpSpPr>
        <p:sp>
          <p:nvSpPr>
            <p:cNvPr id="10" name="フリーフォーム: 図形 9">
              <a:extLst>
                <a:ext uri="{FF2B5EF4-FFF2-40B4-BE49-F238E27FC236}">
                  <a16:creationId xmlns:a16="http://schemas.microsoft.com/office/drawing/2014/main" id="{C316DDC8-8D5D-2D5A-F4B8-F7667E589EFE}"/>
                </a:ext>
              </a:extLst>
            </p:cNvPr>
            <p:cNvSpPr/>
            <p:nvPr/>
          </p:nvSpPr>
          <p:spPr>
            <a:xfrm>
              <a:off x="335280" y="1249654"/>
              <a:ext cx="11521440" cy="777272"/>
            </a:xfrm>
            <a:custGeom>
              <a:avLst/>
              <a:gdLst>
                <a:gd name="connsiteX0" fmla="*/ 0 w 11521440"/>
                <a:gd name="connsiteY0" fmla="*/ 762026 h 777272"/>
                <a:gd name="connsiteX1" fmla="*/ 701040 w 11521440"/>
                <a:gd name="connsiteY1" fmla="*/ 45746 h 777272"/>
                <a:gd name="connsiteX2" fmla="*/ 1447800 w 11521440"/>
                <a:gd name="connsiteY2" fmla="*/ 746786 h 777272"/>
                <a:gd name="connsiteX3" fmla="*/ 2164080 w 11521440"/>
                <a:gd name="connsiteY3" fmla="*/ 26 h 777272"/>
                <a:gd name="connsiteX4" fmla="*/ 2865120 w 11521440"/>
                <a:gd name="connsiteY4" fmla="*/ 762026 h 777272"/>
                <a:gd name="connsiteX5" fmla="*/ 3611880 w 11521440"/>
                <a:gd name="connsiteY5" fmla="*/ 30506 h 777272"/>
                <a:gd name="connsiteX6" fmla="*/ 4312920 w 11521440"/>
                <a:gd name="connsiteY6" fmla="*/ 777266 h 777272"/>
                <a:gd name="connsiteX7" fmla="*/ 4998720 w 11521440"/>
                <a:gd name="connsiteY7" fmla="*/ 45746 h 777272"/>
                <a:gd name="connsiteX8" fmla="*/ 5791200 w 11521440"/>
                <a:gd name="connsiteY8" fmla="*/ 762026 h 777272"/>
                <a:gd name="connsiteX9" fmla="*/ 6477000 w 11521440"/>
                <a:gd name="connsiteY9" fmla="*/ 45746 h 777272"/>
                <a:gd name="connsiteX10" fmla="*/ 7208520 w 11521440"/>
                <a:gd name="connsiteY10" fmla="*/ 762026 h 777272"/>
                <a:gd name="connsiteX11" fmla="*/ 7879080 w 11521440"/>
                <a:gd name="connsiteY11" fmla="*/ 60986 h 777272"/>
                <a:gd name="connsiteX12" fmla="*/ 8671560 w 11521440"/>
                <a:gd name="connsiteY12" fmla="*/ 731546 h 777272"/>
                <a:gd name="connsiteX13" fmla="*/ 9342120 w 11521440"/>
                <a:gd name="connsiteY13" fmla="*/ 60986 h 777272"/>
                <a:gd name="connsiteX14" fmla="*/ 10027920 w 11521440"/>
                <a:gd name="connsiteY14" fmla="*/ 762026 h 777272"/>
                <a:gd name="connsiteX15" fmla="*/ 10774680 w 11521440"/>
                <a:gd name="connsiteY15" fmla="*/ 26 h 777272"/>
                <a:gd name="connsiteX16" fmla="*/ 11521440 w 11521440"/>
                <a:gd name="connsiteY16" fmla="*/ 731546 h 777272"/>
                <a:gd name="connsiteX17" fmla="*/ 11521440 w 11521440"/>
                <a:gd name="connsiteY17" fmla="*/ 731546 h 7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440" h="777272">
                  <a:moveTo>
                    <a:pt x="0" y="762026"/>
                  </a:moveTo>
                  <a:cubicBezTo>
                    <a:pt x="229870" y="405156"/>
                    <a:pt x="459740" y="48286"/>
                    <a:pt x="701040" y="45746"/>
                  </a:cubicBezTo>
                  <a:cubicBezTo>
                    <a:pt x="942340" y="43206"/>
                    <a:pt x="1203960" y="754406"/>
                    <a:pt x="1447800" y="746786"/>
                  </a:cubicBezTo>
                  <a:cubicBezTo>
                    <a:pt x="1691640" y="739166"/>
                    <a:pt x="1927860" y="-2514"/>
                    <a:pt x="2164080" y="26"/>
                  </a:cubicBezTo>
                  <a:cubicBezTo>
                    <a:pt x="2400300" y="2566"/>
                    <a:pt x="2623820" y="756946"/>
                    <a:pt x="2865120" y="762026"/>
                  </a:cubicBezTo>
                  <a:cubicBezTo>
                    <a:pt x="3106420" y="767106"/>
                    <a:pt x="3370580" y="27966"/>
                    <a:pt x="3611880" y="30506"/>
                  </a:cubicBezTo>
                  <a:cubicBezTo>
                    <a:pt x="3853180" y="33046"/>
                    <a:pt x="4081780" y="774726"/>
                    <a:pt x="4312920" y="777266"/>
                  </a:cubicBezTo>
                  <a:cubicBezTo>
                    <a:pt x="4544060" y="779806"/>
                    <a:pt x="4752340" y="48286"/>
                    <a:pt x="4998720" y="45746"/>
                  </a:cubicBezTo>
                  <a:cubicBezTo>
                    <a:pt x="5245100" y="43206"/>
                    <a:pt x="5544820" y="762026"/>
                    <a:pt x="5791200" y="762026"/>
                  </a:cubicBezTo>
                  <a:cubicBezTo>
                    <a:pt x="6037580" y="762026"/>
                    <a:pt x="6240780" y="45746"/>
                    <a:pt x="6477000" y="45746"/>
                  </a:cubicBezTo>
                  <a:cubicBezTo>
                    <a:pt x="6713220" y="45746"/>
                    <a:pt x="6974840" y="759486"/>
                    <a:pt x="7208520" y="762026"/>
                  </a:cubicBezTo>
                  <a:cubicBezTo>
                    <a:pt x="7442200" y="764566"/>
                    <a:pt x="7635240" y="66066"/>
                    <a:pt x="7879080" y="60986"/>
                  </a:cubicBezTo>
                  <a:cubicBezTo>
                    <a:pt x="8122920" y="55906"/>
                    <a:pt x="8427720" y="731546"/>
                    <a:pt x="8671560" y="731546"/>
                  </a:cubicBezTo>
                  <a:cubicBezTo>
                    <a:pt x="8915400" y="731546"/>
                    <a:pt x="9116060" y="55906"/>
                    <a:pt x="9342120" y="60986"/>
                  </a:cubicBezTo>
                  <a:cubicBezTo>
                    <a:pt x="9568180" y="66066"/>
                    <a:pt x="9789160" y="772186"/>
                    <a:pt x="10027920" y="762026"/>
                  </a:cubicBezTo>
                  <a:cubicBezTo>
                    <a:pt x="10266680" y="751866"/>
                    <a:pt x="10525760" y="5106"/>
                    <a:pt x="10774680" y="26"/>
                  </a:cubicBezTo>
                  <a:cubicBezTo>
                    <a:pt x="11023600" y="-5054"/>
                    <a:pt x="11521440" y="731546"/>
                    <a:pt x="11521440" y="731546"/>
                  </a:cubicBezTo>
                  <a:lnTo>
                    <a:pt x="11521440" y="7315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5A8AEA21-6F81-AF36-9B04-DB2E062D9E37}"/>
                </a:ext>
              </a:extLst>
            </p:cNvPr>
            <p:cNvSpPr/>
            <p:nvPr/>
          </p:nvSpPr>
          <p:spPr>
            <a:xfrm>
              <a:off x="335280" y="1478254"/>
              <a:ext cx="11521440" cy="777272"/>
            </a:xfrm>
            <a:custGeom>
              <a:avLst/>
              <a:gdLst>
                <a:gd name="connsiteX0" fmla="*/ 0 w 11521440"/>
                <a:gd name="connsiteY0" fmla="*/ 762026 h 777272"/>
                <a:gd name="connsiteX1" fmla="*/ 701040 w 11521440"/>
                <a:gd name="connsiteY1" fmla="*/ 45746 h 777272"/>
                <a:gd name="connsiteX2" fmla="*/ 1447800 w 11521440"/>
                <a:gd name="connsiteY2" fmla="*/ 746786 h 777272"/>
                <a:gd name="connsiteX3" fmla="*/ 2164080 w 11521440"/>
                <a:gd name="connsiteY3" fmla="*/ 26 h 777272"/>
                <a:gd name="connsiteX4" fmla="*/ 2865120 w 11521440"/>
                <a:gd name="connsiteY4" fmla="*/ 762026 h 777272"/>
                <a:gd name="connsiteX5" fmla="*/ 3611880 w 11521440"/>
                <a:gd name="connsiteY5" fmla="*/ 30506 h 777272"/>
                <a:gd name="connsiteX6" fmla="*/ 4312920 w 11521440"/>
                <a:gd name="connsiteY6" fmla="*/ 777266 h 777272"/>
                <a:gd name="connsiteX7" fmla="*/ 4998720 w 11521440"/>
                <a:gd name="connsiteY7" fmla="*/ 45746 h 777272"/>
                <a:gd name="connsiteX8" fmla="*/ 5791200 w 11521440"/>
                <a:gd name="connsiteY8" fmla="*/ 762026 h 777272"/>
                <a:gd name="connsiteX9" fmla="*/ 6477000 w 11521440"/>
                <a:gd name="connsiteY9" fmla="*/ 45746 h 777272"/>
                <a:gd name="connsiteX10" fmla="*/ 7208520 w 11521440"/>
                <a:gd name="connsiteY10" fmla="*/ 762026 h 777272"/>
                <a:gd name="connsiteX11" fmla="*/ 7879080 w 11521440"/>
                <a:gd name="connsiteY11" fmla="*/ 60986 h 777272"/>
                <a:gd name="connsiteX12" fmla="*/ 8671560 w 11521440"/>
                <a:gd name="connsiteY12" fmla="*/ 731546 h 777272"/>
                <a:gd name="connsiteX13" fmla="*/ 9342120 w 11521440"/>
                <a:gd name="connsiteY13" fmla="*/ 60986 h 777272"/>
                <a:gd name="connsiteX14" fmla="*/ 10027920 w 11521440"/>
                <a:gd name="connsiteY14" fmla="*/ 762026 h 777272"/>
                <a:gd name="connsiteX15" fmla="*/ 10774680 w 11521440"/>
                <a:gd name="connsiteY15" fmla="*/ 26 h 777272"/>
                <a:gd name="connsiteX16" fmla="*/ 11521440 w 11521440"/>
                <a:gd name="connsiteY16" fmla="*/ 731546 h 777272"/>
                <a:gd name="connsiteX17" fmla="*/ 11521440 w 11521440"/>
                <a:gd name="connsiteY17" fmla="*/ 731546 h 7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440" h="777272">
                  <a:moveTo>
                    <a:pt x="0" y="762026"/>
                  </a:moveTo>
                  <a:cubicBezTo>
                    <a:pt x="229870" y="405156"/>
                    <a:pt x="459740" y="48286"/>
                    <a:pt x="701040" y="45746"/>
                  </a:cubicBezTo>
                  <a:cubicBezTo>
                    <a:pt x="942340" y="43206"/>
                    <a:pt x="1203960" y="754406"/>
                    <a:pt x="1447800" y="746786"/>
                  </a:cubicBezTo>
                  <a:cubicBezTo>
                    <a:pt x="1691640" y="739166"/>
                    <a:pt x="1927860" y="-2514"/>
                    <a:pt x="2164080" y="26"/>
                  </a:cubicBezTo>
                  <a:cubicBezTo>
                    <a:pt x="2400300" y="2566"/>
                    <a:pt x="2623820" y="756946"/>
                    <a:pt x="2865120" y="762026"/>
                  </a:cubicBezTo>
                  <a:cubicBezTo>
                    <a:pt x="3106420" y="767106"/>
                    <a:pt x="3370580" y="27966"/>
                    <a:pt x="3611880" y="30506"/>
                  </a:cubicBezTo>
                  <a:cubicBezTo>
                    <a:pt x="3853180" y="33046"/>
                    <a:pt x="4081780" y="774726"/>
                    <a:pt x="4312920" y="777266"/>
                  </a:cubicBezTo>
                  <a:cubicBezTo>
                    <a:pt x="4544060" y="779806"/>
                    <a:pt x="4752340" y="48286"/>
                    <a:pt x="4998720" y="45746"/>
                  </a:cubicBezTo>
                  <a:cubicBezTo>
                    <a:pt x="5245100" y="43206"/>
                    <a:pt x="5544820" y="762026"/>
                    <a:pt x="5791200" y="762026"/>
                  </a:cubicBezTo>
                  <a:cubicBezTo>
                    <a:pt x="6037580" y="762026"/>
                    <a:pt x="6240780" y="45746"/>
                    <a:pt x="6477000" y="45746"/>
                  </a:cubicBezTo>
                  <a:cubicBezTo>
                    <a:pt x="6713220" y="45746"/>
                    <a:pt x="6974840" y="759486"/>
                    <a:pt x="7208520" y="762026"/>
                  </a:cubicBezTo>
                  <a:cubicBezTo>
                    <a:pt x="7442200" y="764566"/>
                    <a:pt x="7635240" y="66066"/>
                    <a:pt x="7879080" y="60986"/>
                  </a:cubicBezTo>
                  <a:cubicBezTo>
                    <a:pt x="8122920" y="55906"/>
                    <a:pt x="8427720" y="731546"/>
                    <a:pt x="8671560" y="731546"/>
                  </a:cubicBezTo>
                  <a:cubicBezTo>
                    <a:pt x="8915400" y="731546"/>
                    <a:pt x="9116060" y="55906"/>
                    <a:pt x="9342120" y="60986"/>
                  </a:cubicBezTo>
                  <a:cubicBezTo>
                    <a:pt x="9568180" y="66066"/>
                    <a:pt x="9789160" y="772186"/>
                    <a:pt x="10027920" y="762026"/>
                  </a:cubicBezTo>
                  <a:cubicBezTo>
                    <a:pt x="10266680" y="751866"/>
                    <a:pt x="10525760" y="5106"/>
                    <a:pt x="10774680" y="26"/>
                  </a:cubicBezTo>
                  <a:cubicBezTo>
                    <a:pt x="11023600" y="-5054"/>
                    <a:pt x="11521440" y="731546"/>
                    <a:pt x="11521440" y="731546"/>
                  </a:cubicBezTo>
                  <a:lnTo>
                    <a:pt x="11521440" y="7315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131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70655-05BA-DBB4-4CAE-9EF915F76A3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C0B472B-6347-2748-49D1-32767385B930}"/>
              </a:ext>
            </a:extLst>
          </p:cNvPr>
          <p:cNvPicPr>
            <a:picLocks noChangeAspect="1"/>
          </p:cNvPicPr>
          <p:nvPr/>
        </p:nvPicPr>
        <p:blipFill>
          <a:blip r:embed="rId3"/>
          <a:srcRect l="11061" t="25134" r="15865" b="16068"/>
          <a:stretch/>
        </p:blipFill>
        <p:spPr>
          <a:xfrm>
            <a:off x="126122" y="772747"/>
            <a:ext cx="10227601" cy="5487963"/>
          </a:xfrm>
          <a:prstGeom prst="rect">
            <a:avLst/>
          </a:prstGeom>
        </p:spPr>
      </p:pic>
      <p:sp>
        <p:nvSpPr>
          <p:cNvPr id="2" name="正方形/長方形 1">
            <a:extLst>
              <a:ext uri="{FF2B5EF4-FFF2-40B4-BE49-F238E27FC236}">
                <a16:creationId xmlns:a16="http://schemas.microsoft.com/office/drawing/2014/main" id="{E36D73BE-590F-3660-2186-42E844B6172D}"/>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1ABFC8A4-9AC6-A6A8-9D9D-E4B32619A8BC}"/>
              </a:ext>
            </a:extLst>
          </p:cNvPr>
          <p:cNvSpPr txBox="1"/>
          <p:nvPr/>
        </p:nvSpPr>
        <p:spPr>
          <a:xfrm>
            <a:off x="350520" y="-30480"/>
            <a:ext cx="9879628"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⑦内容別説明（防犯灯電気料）：申請前チェック（１／２）</a:t>
            </a:r>
            <a:endParaRPr kumimoji="1" lang="en-US" altLang="ja-JP" sz="2800" b="1" dirty="0">
              <a:solidFill>
                <a:schemeClr val="bg1"/>
              </a:solidFill>
            </a:endParaRPr>
          </a:p>
        </p:txBody>
      </p:sp>
      <p:sp>
        <p:nvSpPr>
          <p:cNvPr id="15" name="正方形/長方形 14">
            <a:extLst>
              <a:ext uri="{FF2B5EF4-FFF2-40B4-BE49-F238E27FC236}">
                <a16:creationId xmlns:a16="http://schemas.microsoft.com/office/drawing/2014/main" id="{A4971025-774B-9F2A-80FC-649014F0375C}"/>
              </a:ext>
            </a:extLst>
          </p:cNvPr>
          <p:cNvSpPr/>
          <p:nvPr/>
        </p:nvSpPr>
        <p:spPr>
          <a:xfrm>
            <a:off x="7083972" y="5462070"/>
            <a:ext cx="4945120" cy="79864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上記内容に該当する場合は、入力を中断し</a:t>
            </a:r>
            <a:endParaRPr lang="en-US" altLang="ja-JP" b="1" dirty="0">
              <a:solidFill>
                <a:schemeClr val="tx1"/>
              </a:solidFill>
            </a:endParaRPr>
          </a:p>
          <a:p>
            <a:r>
              <a:rPr lang="ja-JP" altLang="en-US" b="1" dirty="0">
                <a:solidFill>
                  <a:schemeClr val="tx1"/>
                </a:solidFill>
              </a:rPr>
              <a:t>窓口での申請をお願いします。</a:t>
            </a:r>
            <a:endParaRPr lang="en-US" altLang="ja-JP" b="1" dirty="0">
              <a:solidFill>
                <a:schemeClr val="tx1"/>
              </a:solidFill>
            </a:endParaRPr>
          </a:p>
        </p:txBody>
      </p:sp>
      <p:sp>
        <p:nvSpPr>
          <p:cNvPr id="20" name="正方形/長方形 19">
            <a:extLst>
              <a:ext uri="{FF2B5EF4-FFF2-40B4-BE49-F238E27FC236}">
                <a16:creationId xmlns:a16="http://schemas.microsoft.com/office/drawing/2014/main" id="{73C45DDE-87FB-BA72-C25C-86AA4C97A981}"/>
              </a:ext>
            </a:extLst>
          </p:cNvPr>
          <p:cNvSpPr/>
          <p:nvPr/>
        </p:nvSpPr>
        <p:spPr>
          <a:xfrm>
            <a:off x="1361090" y="4074554"/>
            <a:ext cx="8150772" cy="1093078"/>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コネクタ: カギ線 26">
            <a:extLst>
              <a:ext uri="{FF2B5EF4-FFF2-40B4-BE49-F238E27FC236}">
                <a16:creationId xmlns:a16="http://schemas.microsoft.com/office/drawing/2014/main" id="{0DB00557-2966-E9D4-AC27-12E858A27F8A}"/>
              </a:ext>
            </a:extLst>
          </p:cNvPr>
          <p:cNvCxnSpPr>
            <a:cxnSpLocks/>
            <a:stCxn id="20" idx="3"/>
          </p:cNvCxnSpPr>
          <p:nvPr/>
        </p:nvCxnSpPr>
        <p:spPr>
          <a:xfrm>
            <a:off x="9511862" y="4621093"/>
            <a:ext cx="536028" cy="840977"/>
          </a:xfrm>
          <a:prstGeom prst="bentConnector2">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1" name="スライド番号プレースホルダー 30">
            <a:extLst>
              <a:ext uri="{FF2B5EF4-FFF2-40B4-BE49-F238E27FC236}">
                <a16:creationId xmlns:a16="http://schemas.microsoft.com/office/drawing/2014/main" id="{C2ECA1A4-D034-8807-EF9F-D8CF98638BB9}"/>
              </a:ext>
            </a:extLst>
          </p:cNvPr>
          <p:cNvSpPr>
            <a:spLocks noGrp="1"/>
          </p:cNvSpPr>
          <p:nvPr>
            <p:ph type="sldNum" sz="quarter" idx="12"/>
          </p:nvPr>
        </p:nvSpPr>
        <p:spPr/>
        <p:txBody>
          <a:bodyPr/>
          <a:lstStyle/>
          <a:p>
            <a:fld id="{A440A83B-1546-4D57-84E1-35BE192BCE76}" type="slidenum">
              <a:rPr kumimoji="1" lang="ja-JP" altLang="en-US" smtClean="0"/>
              <a:t>22</a:t>
            </a:fld>
            <a:endParaRPr kumimoji="1" lang="ja-JP" altLang="en-US" dirty="0"/>
          </a:p>
        </p:txBody>
      </p:sp>
    </p:spTree>
    <p:extLst>
      <p:ext uri="{BB962C8B-B14F-4D97-AF65-F5344CB8AC3E}">
        <p14:creationId xmlns:p14="http://schemas.microsoft.com/office/powerpoint/2010/main" val="1511578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380B-E1EC-43D3-D839-35F4E2D0CEC2}"/>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268D5253-5D73-1C08-E852-4CCBF7734D2C}"/>
              </a:ext>
            </a:extLst>
          </p:cNvPr>
          <p:cNvPicPr>
            <a:picLocks noChangeAspect="1"/>
          </p:cNvPicPr>
          <p:nvPr/>
        </p:nvPicPr>
        <p:blipFill>
          <a:blip r:embed="rId3"/>
          <a:srcRect l="21392" t="19004" r="18224" b="31035"/>
          <a:stretch/>
        </p:blipFill>
        <p:spPr>
          <a:xfrm>
            <a:off x="203313" y="792210"/>
            <a:ext cx="10170396" cy="5610067"/>
          </a:xfrm>
          <a:prstGeom prst="rect">
            <a:avLst/>
          </a:prstGeom>
        </p:spPr>
      </p:pic>
      <p:sp>
        <p:nvSpPr>
          <p:cNvPr id="2" name="正方形/長方形 1">
            <a:extLst>
              <a:ext uri="{FF2B5EF4-FFF2-40B4-BE49-F238E27FC236}">
                <a16:creationId xmlns:a16="http://schemas.microsoft.com/office/drawing/2014/main" id="{E23BE204-422A-EA92-E8D6-53813DFD8A6E}"/>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B9D63B3-70CB-4DAC-747F-503AB5013B14}"/>
              </a:ext>
            </a:extLst>
          </p:cNvPr>
          <p:cNvSpPr txBox="1"/>
          <p:nvPr/>
        </p:nvSpPr>
        <p:spPr>
          <a:xfrm>
            <a:off x="350520" y="-30480"/>
            <a:ext cx="9623147"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⑦内容別説明（防犯灯電気料） ：電気料の入力（２／２）</a:t>
            </a:r>
            <a:endParaRPr kumimoji="1" lang="en-US" altLang="ja-JP" sz="2800" b="1" dirty="0">
              <a:solidFill>
                <a:schemeClr val="bg1"/>
              </a:solidFill>
            </a:endParaRPr>
          </a:p>
        </p:txBody>
      </p:sp>
      <p:sp>
        <p:nvSpPr>
          <p:cNvPr id="15" name="正方形/長方形 14">
            <a:extLst>
              <a:ext uri="{FF2B5EF4-FFF2-40B4-BE49-F238E27FC236}">
                <a16:creationId xmlns:a16="http://schemas.microsoft.com/office/drawing/2014/main" id="{A22A065F-59A9-CF65-BF1E-85CF25AE69C1}"/>
              </a:ext>
            </a:extLst>
          </p:cNvPr>
          <p:cNvSpPr/>
          <p:nvPr/>
        </p:nvSpPr>
        <p:spPr>
          <a:xfrm>
            <a:off x="7625255" y="3197923"/>
            <a:ext cx="3231932" cy="79864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領収書の金額を確認しながら入力をお願いします。</a:t>
            </a:r>
            <a:endParaRPr lang="en-US" altLang="ja-JP" b="1" dirty="0">
              <a:solidFill>
                <a:schemeClr val="tx1"/>
              </a:solidFill>
            </a:endParaRPr>
          </a:p>
        </p:txBody>
      </p:sp>
      <p:sp>
        <p:nvSpPr>
          <p:cNvPr id="20" name="正方形/長方形 19">
            <a:extLst>
              <a:ext uri="{FF2B5EF4-FFF2-40B4-BE49-F238E27FC236}">
                <a16:creationId xmlns:a16="http://schemas.microsoft.com/office/drawing/2014/main" id="{5B54F1E5-52FF-BEBB-5AD3-B6FB2ED0F15B}"/>
              </a:ext>
            </a:extLst>
          </p:cNvPr>
          <p:cNvSpPr/>
          <p:nvPr/>
        </p:nvSpPr>
        <p:spPr>
          <a:xfrm>
            <a:off x="554421" y="1891953"/>
            <a:ext cx="8150772" cy="630620"/>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コネクタ: カギ線 26">
            <a:extLst>
              <a:ext uri="{FF2B5EF4-FFF2-40B4-BE49-F238E27FC236}">
                <a16:creationId xmlns:a16="http://schemas.microsoft.com/office/drawing/2014/main" id="{147D8C70-B697-B382-CA95-B8C5B2CFF81C}"/>
              </a:ext>
            </a:extLst>
          </p:cNvPr>
          <p:cNvCxnSpPr>
            <a:cxnSpLocks/>
            <a:stCxn id="20" idx="3"/>
          </p:cNvCxnSpPr>
          <p:nvPr/>
        </p:nvCxnSpPr>
        <p:spPr>
          <a:xfrm>
            <a:off x="8705193" y="2207263"/>
            <a:ext cx="536028" cy="926856"/>
          </a:xfrm>
          <a:prstGeom prst="bentConnector2">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1" name="スライド番号プレースホルダー 30">
            <a:extLst>
              <a:ext uri="{FF2B5EF4-FFF2-40B4-BE49-F238E27FC236}">
                <a16:creationId xmlns:a16="http://schemas.microsoft.com/office/drawing/2014/main" id="{083CBCFF-7386-23E5-499F-53490384F6F9}"/>
              </a:ext>
            </a:extLst>
          </p:cNvPr>
          <p:cNvSpPr>
            <a:spLocks noGrp="1"/>
          </p:cNvSpPr>
          <p:nvPr>
            <p:ph type="sldNum" sz="quarter" idx="12"/>
          </p:nvPr>
        </p:nvSpPr>
        <p:spPr/>
        <p:txBody>
          <a:bodyPr/>
          <a:lstStyle/>
          <a:p>
            <a:fld id="{A440A83B-1546-4D57-84E1-35BE192BCE76}" type="slidenum">
              <a:rPr kumimoji="1" lang="ja-JP" altLang="en-US" smtClean="0"/>
              <a:t>23</a:t>
            </a:fld>
            <a:endParaRPr kumimoji="1" lang="ja-JP" altLang="en-US" dirty="0"/>
          </a:p>
        </p:txBody>
      </p:sp>
    </p:spTree>
    <p:extLst>
      <p:ext uri="{BB962C8B-B14F-4D97-AF65-F5344CB8AC3E}">
        <p14:creationId xmlns:p14="http://schemas.microsoft.com/office/powerpoint/2010/main" val="2634092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5FB7C848-E7A3-21AD-FCC6-D9607F37EB9F}"/>
              </a:ext>
            </a:extLst>
          </p:cNvPr>
          <p:cNvSpPr>
            <a:spLocks noGrp="1"/>
          </p:cNvSpPr>
          <p:nvPr>
            <p:ph type="sldNum" sz="quarter" idx="12"/>
          </p:nvPr>
        </p:nvSpPr>
        <p:spPr/>
        <p:txBody>
          <a:bodyPr/>
          <a:lstStyle/>
          <a:p>
            <a:fld id="{A440A83B-1546-4D57-84E1-35BE192BCE76}" type="slidenum">
              <a:rPr kumimoji="1" lang="ja-JP" altLang="en-US" smtClean="0"/>
              <a:t>24</a:t>
            </a:fld>
            <a:endParaRPr kumimoji="1" lang="ja-JP" altLang="en-US"/>
          </a:p>
        </p:txBody>
      </p:sp>
      <p:sp>
        <p:nvSpPr>
          <p:cNvPr id="13" name="テキスト ボックス 12">
            <a:extLst>
              <a:ext uri="{FF2B5EF4-FFF2-40B4-BE49-F238E27FC236}">
                <a16:creationId xmlns:a16="http://schemas.microsoft.com/office/drawing/2014/main" id="{461DF682-BDFE-EDDD-8D6A-7C7B01BDCF01}"/>
              </a:ext>
            </a:extLst>
          </p:cNvPr>
          <p:cNvSpPr txBox="1"/>
          <p:nvPr/>
        </p:nvSpPr>
        <p:spPr>
          <a:xfrm>
            <a:off x="947056" y="3698945"/>
            <a:ext cx="10297887" cy="1815882"/>
          </a:xfrm>
          <a:prstGeom prst="rect">
            <a:avLst/>
          </a:prstGeom>
          <a:noFill/>
        </p:spPr>
        <p:txBody>
          <a:bodyPr wrap="square" rtlCol="0">
            <a:spAutoFit/>
          </a:bodyPr>
          <a:lstStyle/>
          <a:p>
            <a:pPr>
              <a:lnSpc>
                <a:spcPct val="200000"/>
              </a:lnSpc>
            </a:pPr>
            <a:r>
              <a:rPr kumimoji="1" lang="ja-JP" altLang="en-US" sz="2800" dirty="0"/>
              <a:t>＜問い合わせ先＞</a:t>
            </a:r>
            <a:r>
              <a:rPr lang="ja-JP" altLang="en-US" sz="2800" dirty="0"/>
              <a:t>鹿児島市　危機管理局　安心安全課</a:t>
            </a:r>
            <a:endParaRPr kumimoji="1" lang="en-US" altLang="ja-JP" sz="2800" dirty="0"/>
          </a:p>
          <a:p>
            <a:r>
              <a:rPr lang="ja-JP" altLang="en-US" sz="2800" dirty="0"/>
              <a:t>＜</a:t>
            </a:r>
            <a:r>
              <a:rPr lang="en-US" altLang="ja-JP" sz="2800" dirty="0"/>
              <a:t>TEL</a:t>
            </a:r>
            <a:r>
              <a:rPr lang="ja-JP" altLang="en-US" sz="2800" dirty="0"/>
              <a:t>＞２１６－１２０９</a:t>
            </a:r>
            <a:endParaRPr lang="en-US" altLang="ja-JP" sz="2800" dirty="0"/>
          </a:p>
          <a:p>
            <a:r>
              <a:rPr lang="ja-JP" altLang="en-US" sz="2800" dirty="0"/>
              <a:t>＜</a:t>
            </a:r>
            <a:r>
              <a:rPr lang="en-US" altLang="ja-JP" sz="2800" dirty="0"/>
              <a:t>Mail</a:t>
            </a:r>
            <a:r>
              <a:rPr lang="ja-JP" altLang="en-US" sz="2800" dirty="0"/>
              <a:t>＞</a:t>
            </a:r>
            <a:r>
              <a:rPr lang="en-US" altLang="ja-JP" sz="2800" dirty="0"/>
              <a:t>anshin@city.kagoshima.lg.jp</a:t>
            </a:r>
            <a:endParaRPr kumimoji="1" lang="ja-JP" altLang="en-US" sz="2800" dirty="0"/>
          </a:p>
        </p:txBody>
      </p:sp>
    </p:spTree>
    <p:extLst>
      <p:ext uri="{BB962C8B-B14F-4D97-AF65-F5344CB8AC3E}">
        <p14:creationId xmlns:p14="http://schemas.microsoft.com/office/powerpoint/2010/main" val="52904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83F39083-102E-F1BB-48E6-CE270B546647}"/>
              </a:ext>
            </a:extLst>
          </p:cNvPr>
          <p:cNvSpPr/>
          <p:nvPr/>
        </p:nvSpPr>
        <p:spPr>
          <a:xfrm>
            <a:off x="6038055" y="3217333"/>
            <a:ext cx="5952373" cy="313901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617576" y="16983"/>
            <a:ext cx="10956846" cy="677108"/>
          </a:xfrm>
          <a:prstGeom prst="rect">
            <a:avLst/>
          </a:prstGeom>
          <a:noFill/>
        </p:spPr>
        <p:txBody>
          <a:bodyPr wrap="none" rtlCol="0">
            <a:spAutoFit/>
          </a:bodyPr>
          <a:lstStyle/>
          <a:p>
            <a:pPr marL="0" indent="0" algn="ctr">
              <a:lnSpc>
                <a:spcPct val="150000"/>
              </a:lnSpc>
              <a:buNone/>
            </a:pPr>
            <a:r>
              <a:rPr kumimoji="1" lang="ja-JP" altLang="en-US" sz="2800" b="1" dirty="0">
                <a:solidFill>
                  <a:schemeClr val="bg1"/>
                </a:solidFill>
              </a:rPr>
              <a:t>電子申請する際の事前準備</a:t>
            </a:r>
            <a:r>
              <a:rPr kumimoji="1" lang="en-US" altLang="ja-JP" sz="2800" b="1" dirty="0">
                <a:solidFill>
                  <a:schemeClr val="bg1"/>
                </a:solidFill>
              </a:rPr>
              <a:t>【</a:t>
            </a:r>
            <a:r>
              <a:rPr kumimoji="1" lang="ja-JP" altLang="en-US" sz="2800" b="1" dirty="0">
                <a:solidFill>
                  <a:schemeClr val="bg1"/>
                </a:solidFill>
              </a:rPr>
              <a:t>防犯灯設置費補助金：設置計画書</a:t>
            </a:r>
            <a:r>
              <a:rPr kumimoji="1" lang="en-US" altLang="ja-JP" sz="2800" b="1" dirty="0">
                <a:solidFill>
                  <a:schemeClr val="bg1"/>
                </a:solidFill>
              </a:rPr>
              <a:t>】</a:t>
            </a:r>
          </a:p>
        </p:txBody>
      </p:sp>
      <p:sp>
        <p:nvSpPr>
          <p:cNvPr id="3" name="スライド番号プレースホルダー 2">
            <a:extLst>
              <a:ext uri="{FF2B5EF4-FFF2-40B4-BE49-F238E27FC236}">
                <a16:creationId xmlns:a16="http://schemas.microsoft.com/office/drawing/2014/main" id="{B92E996A-CA7E-AB34-D99F-4C74DDF87E82}"/>
              </a:ext>
            </a:extLst>
          </p:cNvPr>
          <p:cNvSpPr>
            <a:spLocks noGrp="1"/>
          </p:cNvSpPr>
          <p:nvPr>
            <p:ph type="sldNum" sz="quarter" idx="12"/>
          </p:nvPr>
        </p:nvSpPr>
        <p:spPr/>
        <p:txBody>
          <a:bodyPr/>
          <a:lstStyle/>
          <a:p>
            <a:fld id="{A440A83B-1546-4D57-84E1-35BE192BCE76}" type="slidenum">
              <a:rPr kumimoji="1" lang="ja-JP" altLang="en-US" sz="1400" smtClean="0"/>
              <a:t>3</a:t>
            </a:fld>
            <a:endParaRPr kumimoji="1" lang="ja-JP" altLang="en-US" sz="1400" dirty="0"/>
          </a:p>
        </p:txBody>
      </p:sp>
      <p:sp>
        <p:nvSpPr>
          <p:cNvPr id="5" name="テキスト ボックス 4">
            <a:extLst>
              <a:ext uri="{FF2B5EF4-FFF2-40B4-BE49-F238E27FC236}">
                <a16:creationId xmlns:a16="http://schemas.microsoft.com/office/drawing/2014/main" id="{5ED9869B-EA4D-96D9-5533-23F99DE715C5}"/>
              </a:ext>
            </a:extLst>
          </p:cNvPr>
          <p:cNvSpPr txBox="1"/>
          <p:nvPr/>
        </p:nvSpPr>
        <p:spPr>
          <a:xfrm>
            <a:off x="139008" y="2176790"/>
            <a:ext cx="3185487" cy="369332"/>
          </a:xfrm>
          <a:prstGeom prst="rect">
            <a:avLst/>
          </a:prstGeom>
          <a:noFill/>
        </p:spPr>
        <p:txBody>
          <a:bodyPr wrap="none" rtlCol="0">
            <a:spAutoFit/>
          </a:bodyPr>
          <a:lstStyle/>
          <a:p>
            <a:r>
              <a:rPr kumimoji="1" lang="ja-JP" altLang="en-US" b="1" u="sng" dirty="0"/>
              <a:t>１　手元に準備しておく資料</a:t>
            </a:r>
          </a:p>
        </p:txBody>
      </p:sp>
      <p:sp>
        <p:nvSpPr>
          <p:cNvPr id="6" name="テキスト ボックス 5">
            <a:extLst>
              <a:ext uri="{FF2B5EF4-FFF2-40B4-BE49-F238E27FC236}">
                <a16:creationId xmlns:a16="http://schemas.microsoft.com/office/drawing/2014/main" id="{4CDE46B5-166C-C7D5-C31A-907943374ACF}"/>
              </a:ext>
            </a:extLst>
          </p:cNvPr>
          <p:cNvSpPr txBox="1"/>
          <p:nvPr/>
        </p:nvSpPr>
        <p:spPr>
          <a:xfrm>
            <a:off x="364668" y="2460870"/>
            <a:ext cx="3467616" cy="338554"/>
          </a:xfrm>
          <a:prstGeom prst="rect">
            <a:avLst/>
          </a:prstGeom>
          <a:noFill/>
        </p:spPr>
        <p:txBody>
          <a:bodyPr wrap="none" rtlCol="0">
            <a:spAutoFit/>
          </a:bodyPr>
          <a:lstStyle/>
          <a:p>
            <a:r>
              <a:rPr kumimoji="1" lang="ja-JP" altLang="en-US" sz="1600" dirty="0"/>
              <a:t>・防犯灯を新設・取替する周辺地図</a:t>
            </a:r>
            <a:endParaRPr lang="en-US" altLang="ja-JP" sz="1600" dirty="0"/>
          </a:p>
        </p:txBody>
      </p:sp>
      <p:sp>
        <p:nvSpPr>
          <p:cNvPr id="17" name="テキスト ボックス 16">
            <a:extLst>
              <a:ext uri="{FF2B5EF4-FFF2-40B4-BE49-F238E27FC236}">
                <a16:creationId xmlns:a16="http://schemas.microsoft.com/office/drawing/2014/main" id="{839581B7-754A-7A7A-D771-6933D85674D3}"/>
              </a:ext>
            </a:extLst>
          </p:cNvPr>
          <p:cNvSpPr txBox="1"/>
          <p:nvPr/>
        </p:nvSpPr>
        <p:spPr>
          <a:xfrm>
            <a:off x="6038056" y="794574"/>
            <a:ext cx="1140056" cy="338554"/>
          </a:xfrm>
          <a:prstGeom prst="rect">
            <a:avLst/>
          </a:prstGeom>
          <a:noFill/>
        </p:spPr>
        <p:txBody>
          <a:bodyPr wrap="none" rtlCol="0">
            <a:spAutoFit/>
          </a:bodyPr>
          <a:lstStyle/>
          <a:p>
            <a:r>
              <a:rPr lang="en-US" altLang="ja-JP" sz="1600" b="1" dirty="0">
                <a:latin typeface="+mn-ea"/>
              </a:rPr>
              <a:t>(3)</a:t>
            </a:r>
            <a:r>
              <a:rPr lang="ja-JP" altLang="en-US" sz="1600" b="1" dirty="0">
                <a:latin typeface="+mn-ea"/>
              </a:rPr>
              <a:t> 注意点</a:t>
            </a:r>
            <a:endParaRPr kumimoji="1" lang="ja-JP" altLang="en-US" sz="1600" b="1" dirty="0">
              <a:latin typeface="+mn-ea"/>
            </a:endParaRPr>
          </a:p>
        </p:txBody>
      </p:sp>
      <p:sp>
        <p:nvSpPr>
          <p:cNvPr id="21" name="テキスト ボックス 20">
            <a:extLst>
              <a:ext uri="{FF2B5EF4-FFF2-40B4-BE49-F238E27FC236}">
                <a16:creationId xmlns:a16="http://schemas.microsoft.com/office/drawing/2014/main" id="{8BE3432D-8265-4F83-0545-A45133159988}"/>
              </a:ext>
            </a:extLst>
          </p:cNvPr>
          <p:cNvSpPr txBox="1"/>
          <p:nvPr/>
        </p:nvSpPr>
        <p:spPr>
          <a:xfrm>
            <a:off x="6095999" y="2277658"/>
            <a:ext cx="5466824" cy="338554"/>
          </a:xfrm>
          <a:prstGeom prst="rect">
            <a:avLst/>
          </a:prstGeom>
          <a:noFill/>
        </p:spPr>
        <p:txBody>
          <a:bodyPr wrap="square">
            <a:spAutoFit/>
          </a:bodyPr>
          <a:lstStyle/>
          <a:p>
            <a:r>
              <a:rPr lang="en-US" altLang="ja-JP" sz="1600" b="1" dirty="0">
                <a:latin typeface="+mn-ea"/>
              </a:rPr>
              <a:t>(4)</a:t>
            </a:r>
            <a:r>
              <a:rPr lang="ja-JP" altLang="en-US" sz="1600" b="1" dirty="0">
                <a:latin typeface="+mn-ea"/>
              </a:rPr>
              <a:t> 添付ファイルの準備　</a:t>
            </a:r>
            <a:r>
              <a:rPr lang="en-US" altLang="ja-JP" sz="1200" b="1" dirty="0">
                <a:latin typeface="+mn-ea"/>
              </a:rPr>
              <a:t>※</a:t>
            </a:r>
            <a:r>
              <a:rPr lang="ja-JP" altLang="en-US" sz="1200" b="1" dirty="0">
                <a:latin typeface="+mn-ea"/>
              </a:rPr>
              <a:t>１ファイル１０</a:t>
            </a:r>
            <a:r>
              <a:rPr lang="en-US" altLang="ja-JP" sz="1200" b="1" dirty="0">
                <a:latin typeface="+mn-ea"/>
              </a:rPr>
              <a:t>MB</a:t>
            </a:r>
            <a:r>
              <a:rPr lang="ja-JP" altLang="en-US" sz="1200" b="1" dirty="0">
                <a:latin typeface="+mn-ea"/>
              </a:rPr>
              <a:t>、合計２０</a:t>
            </a:r>
            <a:r>
              <a:rPr lang="en-US" altLang="ja-JP" sz="1200" b="1" dirty="0">
                <a:latin typeface="+mn-ea"/>
              </a:rPr>
              <a:t>MB</a:t>
            </a:r>
            <a:r>
              <a:rPr lang="ja-JP" altLang="en-US" sz="1200" b="1" dirty="0">
                <a:latin typeface="+mn-ea"/>
              </a:rPr>
              <a:t>まで　</a:t>
            </a:r>
          </a:p>
        </p:txBody>
      </p:sp>
      <p:sp>
        <p:nvSpPr>
          <p:cNvPr id="11" name="正方形/長方形 10">
            <a:extLst>
              <a:ext uri="{FF2B5EF4-FFF2-40B4-BE49-F238E27FC236}">
                <a16:creationId xmlns:a16="http://schemas.microsoft.com/office/drawing/2014/main" id="{8A14375C-7E22-0F7F-29CD-A2A06BCB3D3E}"/>
              </a:ext>
            </a:extLst>
          </p:cNvPr>
          <p:cNvSpPr/>
          <p:nvPr/>
        </p:nvSpPr>
        <p:spPr>
          <a:xfrm>
            <a:off x="230448" y="704373"/>
            <a:ext cx="5358822" cy="1412989"/>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n-ea"/>
              </a:rPr>
              <a:t>・電子申請の入力時間は</a:t>
            </a:r>
            <a:r>
              <a:rPr kumimoji="1" lang="en-US" altLang="ja-JP" sz="1600" dirty="0">
                <a:solidFill>
                  <a:schemeClr val="tx1"/>
                </a:solidFill>
                <a:latin typeface="+mn-ea"/>
              </a:rPr>
              <a:t>60</a:t>
            </a:r>
            <a:r>
              <a:rPr kumimoji="1" lang="ja-JP" altLang="en-US" sz="1600" dirty="0">
                <a:solidFill>
                  <a:schemeClr val="tx1"/>
                </a:solidFill>
                <a:latin typeface="+mn-ea"/>
              </a:rPr>
              <a:t>分までです。スムーズに入力　</a:t>
            </a:r>
            <a:endParaRPr kumimoji="1" lang="en-US" altLang="ja-JP" sz="1600" dirty="0">
              <a:solidFill>
                <a:schemeClr val="tx1"/>
              </a:solidFill>
              <a:latin typeface="+mn-ea"/>
            </a:endParaRPr>
          </a:p>
          <a:p>
            <a:r>
              <a:rPr lang="ja-JP" altLang="en-US" sz="1600" dirty="0">
                <a:solidFill>
                  <a:schemeClr val="tx1"/>
                </a:solidFill>
                <a:latin typeface="+mn-ea"/>
              </a:rPr>
              <a:t>　</a:t>
            </a:r>
            <a:r>
              <a:rPr kumimoji="1" lang="ja-JP" altLang="en-US" sz="1600" dirty="0">
                <a:solidFill>
                  <a:schemeClr val="tx1"/>
                </a:solidFill>
                <a:latin typeface="+mn-ea"/>
              </a:rPr>
              <a:t>できるよう、事前準備のうえ手続きください。</a:t>
            </a:r>
            <a:endParaRPr kumimoji="1" lang="en-US" altLang="ja-JP" sz="1600" dirty="0">
              <a:solidFill>
                <a:schemeClr val="tx1"/>
              </a:solidFill>
              <a:latin typeface="+mn-ea"/>
            </a:endParaRPr>
          </a:p>
          <a:p>
            <a:r>
              <a:rPr kumimoji="1" lang="ja-JP" altLang="en-US" sz="1600" dirty="0">
                <a:solidFill>
                  <a:schemeClr val="tx1"/>
                </a:solidFill>
                <a:latin typeface="+mn-ea"/>
              </a:rPr>
              <a:t>・申請後、最後に次の書類をダウンロードできます。</a:t>
            </a:r>
            <a:endParaRPr kumimoji="1" lang="en-US" altLang="ja-JP" sz="1600" dirty="0">
              <a:solidFill>
                <a:schemeClr val="tx1"/>
              </a:solidFill>
              <a:latin typeface="+mn-ea"/>
            </a:endParaRPr>
          </a:p>
          <a:p>
            <a:r>
              <a:rPr lang="ja-JP" altLang="en-US" sz="1600" dirty="0">
                <a:solidFill>
                  <a:schemeClr val="tx1"/>
                </a:solidFill>
                <a:latin typeface="+mn-ea"/>
              </a:rPr>
              <a:t>　■令和７年度防犯灯年間設置計画書　兼</a:t>
            </a:r>
            <a:endParaRPr lang="en-US" altLang="ja-JP" sz="1600" dirty="0">
              <a:solidFill>
                <a:schemeClr val="tx1"/>
              </a:solidFill>
              <a:latin typeface="+mn-ea"/>
            </a:endParaRPr>
          </a:p>
          <a:p>
            <a:r>
              <a:rPr kumimoji="1" lang="ja-JP" altLang="en-US" sz="1600" dirty="0">
                <a:solidFill>
                  <a:schemeClr val="tx1"/>
                </a:solidFill>
                <a:latin typeface="+mn-ea"/>
              </a:rPr>
              <a:t>　　防犯灯設置灯数決定通知書</a:t>
            </a:r>
          </a:p>
        </p:txBody>
      </p:sp>
      <p:sp>
        <p:nvSpPr>
          <p:cNvPr id="14" name="テキスト ボックス 13">
            <a:extLst>
              <a:ext uri="{FF2B5EF4-FFF2-40B4-BE49-F238E27FC236}">
                <a16:creationId xmlns:a16="http://schemas.microsoft.com/office/drawing/2014/main" id="{D45B3F02-90E7-EF10-A944-C271C26690EA}"/>
              </a:ext>
            </a:extLst>
          </p:cNvPr>
          <p:cNvSpPr txBox="1"/>
          <p:nvPr/>
        </p:nvSpPr>
        <p:spPr>
          <a:xfrm>
            <a:off x="143629" y="2801975"/>
            <a:ext cx="3877985" cy="369332"/>
          </a:xfrm>
          <a:prstGeom prst="rect">
            <a:avLst/>
          </a:prstGeom>
          <a:noFill/>
        </p:spPr>
        <p:txBody>
          <a:bodyPr wrap="none" rtlCol="0">
            <a:spAutoFit/>
          </a:bodyPr>
          <a:lstStyle/>
          <a:p>
            <a:r>
              <a:rPr lang="ja-JP" altLang="en-US" b="1" u="sng" dirty="0"/>
              <a:t>２</a:t>
            </a:r>
            <a:r>
              <a:rPr kumimoji="1" lang="ja-JP" altLang="en-US" b="1" u="sng" dirty="0"/>
              <a:t>　事前に準備・整理しておくもの</a:t>
            </a:r>
          </a:p>
        </p:txBody>
      </p:sp>
      <p:sp>
        <p:nvSpPr>
          <p:cNvPr id="18" name="テキスト ボックス 17">
            <a:extLst>
              <a:ext uri="{FF2B5EF4-FFF2-40B4-BE49-F238E27FC236}">
                <a16:creationId xmlns:a16="http://schemas.microsoft.com/office/drawing/2014/main" id="{19A84E2C-564D-219D-EE10-C5D1C0F4378F}"/>
              </a:ext>
            </a:extLst>
          </p:cNvPr>
          <p:cNvSpPr txBox="1"/>
          <p:nvPr/>
        </p:nvSpPr>
        <p:spPr>
          <a:xfrm>
            <a:off x="6095999" y="1127179"/>
            <a:ext cx="5077321" cy="1077218"/>
          </a:xfrm>
          <a:prstGeom prst="rect">
            <a:avLst/>
          </a:prstGeom>
          <a:noFill/>
        </p:spPr>
        <p:txBody>
          <a:bodyPr wrap="square" rtlCol="0">
            <a:spAutoFit/>
          </a:bodyPr>
          <a:lstStyle/>
          <a:p>
            <a:r>
              <a:rPr kumimoji="1" lang="ja-JP" altLang="en-US" sz="1600" dirty="0"/>
              <a:t>・入力時間が６０分を超えるとリセットされますので、</a:t>
            </a:r>
            <a:endParaRPr lang="en-US" altLang="ja-JP" sz="1600" dirty="0"/>
          </a:p>
          <a:p>
            <a:r>
              <a:rPr kumimoji="1" lang="ja-JP" altLang="en-US" sz="1600" dirty="0"/>
              <a:t>　こまめに保存することを推奨します。</a:t>
            </a:r>
            <a:endParaRPr kumimoji="1" lang="en-US" altLang="ja-JP" sz="1600" dirty="0"/>
          </a:p>
          <a:p>
            <a:r>
              <a:rPr lang="ja-JP" altLang="en-US" sz="1600" dirty="0"/>
              <a:t>・添付ファイルが不鮮明な場合は再度申請いただく場　</a:t>
            </a:r>
            <a:endParaRPr lang="en-US" altLang="ja-JP" sz="1600" dirty="0"/>
          </a:p>
          <a:p>
            <a:r>
              <a:rPr lang="ja-JP" altLang="en-US" sz="1600" dirty="0"/>
              <a:t>　合がございます。</a:t>
            </a:r>
            <a:endParaRPr lang="en-US" altLang="ja-JP" sz="1600" dirty="0"/>
          </a:p>
        </p:txBody>
      </p:sp>
      <p:sp>
        <p:nvSpPr>
          <p:cNvPr id="20" name="テキスト ボックス 19">
            <a:extLst>
              <a:ext uri="{FF2B5EF4-FFF2-40B4-BE49-F238E27FC236}">
                <a16:creationId xmlns:a16="http://schemas.microsoft.com/office/drawing/2014/main" id="{C9B34FE9-EB80-12B1-69B4-B325EFB7808B}"/>
              </a:ext>
            </a:extLst>
          </p:cNvPr>
          <p:cNvSpPr txBox="1"/>
          <p:nvPr/>
        </p:nvSpPr>
        <p:spPr>
          <a:xfrm>
            <a:off x="313058" y="3120339"/>
            <a:ext cx="1550424" cy="338554"/>
          </a:xfrm>
          <a:prstGeom prst="rect">
            <a:avLst/>
          </a:prstGeom>
          <a:noFill/>
        </p:spPr>
        <p:txBody>
          <a:bodyPr wrap="none" rtlCol="0">
            <a:spAutoFit/>
          </a:bodyPr>
          <a:lstStyle/>
          <a:p>
            <a:r>
              <a:rPr lang="en-US" altLang="ja-JP" sz="1600" b="1" dirty="0">
                <a:latin typeface="+mn-ea"/>
              </a:rPr>
              <a:t>(1)</a:t>
            </a:r>
            <a:r>
              <a:rPr lang="ja-JP" altLang="en-US" sz="1600" b="1" dirty="0">
                <a:latin typeface="+mn-ea"/>
              </a:rPr>
              <a:t> </a:t>
            </a:r>
            <a:r>
              <a:rPr lang="ja-JP" altLang="en-US" sz="1600" b="1" dirty="0">
                <a:effectLst/>
                <a:latin typeface="+mn-ea"/>
                <a:cs typeface="Times New Roman" panose="02020603050405020304" pitchFamily="18" charset="0"/>
              </a:rPr>
              <a:t>町内会の方</a:t>
            </a:r>
            <a:endParaRPr kumimoji="1" lang="ja-JP" altLang="en-US" b="1" dirty="0">
              <a:latin typeface="+mn-ea"/>
            </a:endParaRPr>
          </a:p>
        </p:txBody>
      </p:sp>
      <p:pic>
        <p:nvPicPr>
          <p:cNvPr id="24" name="図 23" descr="QR コード&#10;&#10;自動的に生成された説明">
            <a:extLst>
              <a:ext uri="{FF2B5EF4-FFF2-40B4-BE49-F238E27FC236}">
                <a16:creationId xmlns:a16="http://schemas.microsoft.com/office/drawing/2014/main" id="{C6EFB15A-ED08-3D2D-ABF5-438A164D75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7025" y="4797785"/>
            <a:ext cx="668977" cy="668977"/>
          </a:xfrm>
          <a:prstGeom prst="rect">
            <a:avLst/>
          </a:prstGeom>
          <a:noFill/>
          <a:ln>
            <a:noFill/>
          </a:ln>
        </p:spPr>
      </p:pic>
      <p:sp>
        <p:nvSpPr>
          <p:cNvPr id="25" name="テキスト ボックス 24">
            <a:extLst>
              <a:ext uri="{FF2B5EF4-FFF2-40B4-BE49-F238E27FC236}">
                <a16:creationId xmlns:a16="http://schemas.microsoft.com/office/drawing/2014/main" id="{4B59F0FC-0F14-6511-4B4B-30D7D96B0DA5}"/>
              </a:ext>
            </a:extLst>
          </p:cNvPr>
          <p:cNvSpPr txBox="1"/>
          <p:nvPr/>
        </p:nvSpPr>
        <p:spPr>
          <a:xfrm>
            <a:off x="230448" y="4932802"/>
            <a:ext cx="1007745" cy="338554"/>
          </a:xfrm>
          <a:prstGeom prst="rect">
            <a:avLst/>
          </a:prstGeom>
          <a:noFill/>
        </p:spPr>
        <p:txBody>
          <a:bodyPr wrap="square" rtlCol="0">
            <a:spAutoFit/>
          </a:bodyPr>
          <a:lstStyle/>
          <a:p>
            <a:r>
              <a:rPr kumimoji="1" lang="en-US" altLang="ja-JP" sz="1600" dirty="0"/>
              <a:t>【URL】</a:t>
            </a:r>
          </a:p>
        </p:txBody>
      </p:sp>
      <p:sp>
        <p:nvSpPr>
          <p:cNvPr id="26" name="テキスト ボックス 25">
            <a:extLst>
              <a:ext uri="{FF2B5EF4-FFF2-40B4-BE49-F238E27FC236}">
                <a16:creationId xmlns:a16="http://schemas.microsoft.com/office/drawing/2014/main" id="{E2472DA4-42E1-C089-FDF7-87240C1F6555}"/>
              </a:ext>
            </a:extLst>
          </p:cNvPr>
          <p:cNvSpPr txBox="1"/>
          <p:nvPr/>
        </p:nvSpPr>
        <p:spPr>
          <a:xfrm>
            <a:off x="995112" y="4889431"/>
            <a:ext cx="3697299" cy="738664"/>
          </a:xfrm>
          <a:prstGeom prst="rect">
            <a:avLst/>
          </a:prstGeom>
          <a:noFill/>
        </p:spPr>
        <p:txBody>
          <a:bodyPr wrap="square" rtlCol="0">
            <a:spAutoFit/>
          </a:bodyPr>
          <a:lstStyle/>
          <a:p>
            <a:r>
              <a:rPr kumimoji="1" lang="en-US" altLang="ja-JP" sz="1400" dirty="0">
                <a:hlinkClick r:id="rId4"/>
              </a:rPr>
              <a:t>https://shinsei.pref.kagoshima.jp/SdsJuminWeb/JuminLgSelect</a:t>
            </a:r>
            <a:endParaRPr lang="en-US" altLang="ja-JP" sz="1400" dirty="0"/>
          </a:p>
          <a:p>
            <a:endParaRPr kumimoji="1" lang="en-US" altLang="ja-JP" sz="1400" dirty="0"/>
          </a:p>
        </p:txBody>
      </p:sp>
      <p:sp>
        <p:nvSpPr>
          <p:cNvPr id="8" name="テキスト ボックス 7">
            <a:extLst>
              <a:ext uri="{FF2B5EF4-FFF2-40B4-BE49-F238E27FC236}">
                <a16:creationId xmlns:a16="http://schemas.microsoft.com/office/drawing/2014/main" id="{613DD532-2A1C-3F62-6821-37CE174B7D64}"/>
              </a:ext>
            </a:extLst>
          </p:cNvPr>
          <p:cNvSpPr txBox="1"/>
          <p:nvPr/>
        </p:nvSpPr>
        <p:spPr>
          <a:xfrm>
            <a:off x="6095999" y="2616212"/>
            <a:ext cx="6135013" cy="584775"/>
          </a:xfrm>
          <a:prstGeom prst="rect">
            <a:avLst/>
          </a:prstGeom>
          <a:noFill/>
        </p:spPr>
        <p:txBody>
          <a:bodyPr wrap="none" rtlCol="0">
            <a:spAutoFit/>
          </a:bodyPr>
          <a:lstStyle/>
          <a:p>
            <a:r>
              <a:rPr kumimoji="1" lang="ja-JP" altLang="en-US" sz="1600" dirty="0"/>
              <a:t>防犯灯を新設・取替する周辺地図（ファイルは最大３つまで）</a:t>
            </a:r>
            <a:endParaRPr kumimoji="1" lang="en-US" altLang="ja-JP" sz="1600" dirty="0"/>
          </a:p>
          <a:p>
            <a:r>
              <a:rPr kumimoji="1" lang="en-US" altLang="ja-JP" sz="1600" dirty="0"/>
              <a:t>※</a:t>
            </a:r>
            <a:r>
              <a:rPr kumimoji="1" lang="ja-JP" altLang="en-US" sz="1600" dirty="0"/>
              <a:t>ファイルの添付が難しい場合、窓口持参や郵送でも可能です。</a:t>
            </a:r>
            <a:endParaRPr kumimoji="1" lang="en-US" altLang="ja-JP" sz="1600" dirty="0"/>
          </a:p>
        </p:txBody>
      </p:sp>
      <p:sp>
        <p:nvSpPr>
          <p:cNvPr id="9" name="テキスト ボックス 8">
            <a:extLst>
              <a:ext uri="{FF2B5EF4-FFF2-40B4-BE49-F238E27FC236}">
                <a16:creationId xmlns:a16="http://schemas.microsoft.com/office/drawing/2014/main" id="{0ECC25A6-D49F-8833-4DD8-F063BBF4DB12}"/>
              </a:ext>
            </a:extLst>
          </p:cNvPr>
          <p:cNvSpPr txBox="1"/>
          <p:nvPr/>
        </p:nvSpPr>
        <p:spPr>
          <a:xfrm>
            <a:off x="230448" y="3773546"/>
            <a:ext cx="5128327" cy="338554"/>
          </a:xfrm>
          <a:prstGeom prst="rect">
            <a:avLst/>
          </a:prstGeom>
          <a:noFill/>
        </p:spPr>
        <p:txBody>
          <a:bodyPr wrap="none" rtlCol="0">
            <a:spAutoFit/>
          </a:bodyPr>
          <a:lstStyle/>
          <a:p>
            <a:r>
              <a:rPr lang="en-US" altLang="ja-JP" sz="1600" b="1" dirty="0">
                <a:latin typeface="+mn-ea"/>
              </a:rPr>
              <a:t>【</a:t>
            </a:r>
            <a:r>
              <a:rPr lang="ja-JP" altLang="en-US" sz="1600" b="1" dirty="0">
                <a:latin typeface="+mn-ea"/>
              </a:rPr>
              <a:t>電子申請システムの</a:t>
            </a:r>
            <a:r>
              <a:rPr lang="en-US" altLang="ja-JP" sz="1600" b="1" dirty="0">
                <a:latin typeface="+mn-ea"/>
              </a:rPr>
              <a:t>ID</a:t>
            </a:r>
            <a:r>
              <a:rPr lang="ja-JP" altLang="en-US" sz="1600" b="1" dirty="0">
                <a:latin typeface="+mn-ea"/>
              </a:rPr>
              <a:t>利用者情報を変更する場合</a:t>
            </a:r>
            <a:r>
              <a:rPr lang="en-US" altLang="ja-JP" sz="1600" b="1" dirty="0">
                <a:latin typeface="+mn-ea"/>
              </a:rPr>
              <a:t>】</a:t>
            </a:r>
            <a:endParaRPr kumimoji="1" lang="ja-JP" altLang="en-US" b="1" dirty="0">
              <a:latin typeface="+mn-ea"/>
            </a:endParaRPr>
          </a:p>
        </p:txBody>
      </p:sp>
      <p:sp>
        <p:nvSpPr>
          <p:cNvPr id="10" name="テキスト ボックス 9">
            <a:extLst>
              <a:ext uri="{FF2B5EF4-FFF2-40B4-BE49-F238E27FC236}">
                <a16:creationId xmlns:a16="http://schemas.microsoft.com/office/drawing/2014/main" id="{7E24E734-4925-C58B-8095-E1BF6AE228E2}"/>
              </a:ext>
            </a:extLst>
          </p:cNvPr>
          <p:cNvSpPr txBox="1"/>
          <p:nvPr/>
        </p:nvSpPr>
        <p:spPr>
          <a:xfrm>
            <a:off x="360471" y="3416620"/>
            <a:ext cx="5077321" cy="338554"/>
          </a:xfrm>
          <a:prstGeom prst="rect">
            <a:avLst/>
          </a:prstGeom>
          <a:noFill/>
        </p:spPr>
        <p:txBody>
          <a:bodyPr wrap="square" rtlCol="0">
            <a:spAutoFit/>
          </a:bodyPr>
          <a:lstStyle/>
          <a:p>
            <a:r>
              <a:rPr kumimoji="1" lang="ja-JP" altLang="en-US" sz="1600" dirty="0"/>
              <a:t>　事前に配布されている</a:t>
            </a:r>
            <a:r>
              <a:rPr kumimoji="1" lang="en-US" altLang="ja-JP" sz="1600" dirty="0"/>
              <a:t>ID</a:t>
            </a:r>
            <a:r>
              <a:rPr kumimoji="1" lang="ja-JP" altLang="en-US" sz="1600" dirty="0"/>
              <a:t>でログインしてください。</a:t>
            </a:r>
            <a:endParaRPr kumimoji="1" lang="en-US" altLang="ja-JP" sz="1600" dirty="0"/>
          </a:p>
        </p:txBody>
      </p:sp>
      <p:sp>
        <p:nvSpPr>
          <p:cNvPr id="23" name="テキスト ボックス 22">
            <a:extLst>
              <a:ext uri="{FF2B5EF4-FFF2-40B4-BE49-F238E27FC236}">
                <a16:creationId xmlns:a16="http://schemas.microsoft.com/office/drawing/2014/main" id="{F307FBDA-81C4-F92C-4B15-2C79AC6FD4BE}"/>
              </a:ext>
            </a:extLst>
          </p:cNvPr>
          <p:cNvSpPr txBox="1"/>
          <p:nvPr/>
        </p:nvSpPr>
        <p:spPr>
          <a:xfrm>
            <a:off x="313058" y="5454016"/>
            <a:ext cx="1960793" cy="338554"/>
          </a:xfrm>
          <a:prstGeom prst="rect">
            <a:avLst/>
          </a:prstGeom>
          <a:noFill/>
        </p:spPr>
        <p:txBody>
          <a:bodyPr wrap="none" rtlCol="0">
            <a:spAutoFit/>
          </a:bodyPr>
          <a:lstStyle/>
          <a:p>
            <a:r>
              <a:rPr lang="en-US" altLang="ja-JP" sz="1600" b="1" dirty="0">
                <a:latin typeface="+mn-ea"/>
              </a:rPr>
              <a:t>(2)</a:t>
            </a:r>
            <a:r>
              <a:rPr lang="ja-JP" altLang="en-US" sz="1600" b="1" dirty="0">
                <a:latin typeface="+mn-ea"/>
              </a:rPr>
              <a:t> </a:t>
            </a:r>
            <a:r>
              <a:rPr lang="ja-JP" altLang="en-US" sz="1600" b="1" dirty="0">
                <a:effectLst/>
                <a:latin typeface="+mn-ea"/>
                <a:cs typeface="Times New Roman" panose="02020603050405020304" pitchFamily="18" charset="0"/>
              </a:rPr>
              <a:t>町内会以外の方</a:t>
            </a:r>
            <a:endParaRPr kumimoji="1" lang="ja-JP" altLang="en-US" b="1" dirty="0">
              <a:latin typeface="+mn-ea"/>
            </a:endParaRPr>
          </a:p>
        </p:txBody>
      </p:sp>
      <p:sp>
        <p:nvSpPr>
          <p:cNvPr id="27" name="テキスト ボックス 26">
            <a:extLst>
              <a:ext uri="{FF2B5EF4-FFF2-40B4-BE49-F238E27FC236}">
                <a16:creationId xmlns:a16="http://schemas.microsoft.com/office/drawing/2014/main" id="{7FA2BD75-4C20-C120-7FF0-185B1CBAE273}"/>
              </a:ext>
            </a:extLst>
          </p:cNvPr>
          <p:cNvSpPr txBox="1"/>
          <p:nvPr/>
        </p:nvSpPr>
        <p:spPr>
          <a:xfrm>
            <a:off x="371198" y="5763799"/>
            <a:ext cx="5077321" cy="1077218"/>
          </a:xfrm>
          <a:prstGeom prst="rect">
            <a:avLst/>
          </a:prstGeom>
          <a:noFill/>
        </p:spPr>
        <p:txBody>
          <a:bodyPr wrap="square" rtlCol="0">
            <a:spAutoFit/>
          </a:bodyPr>
          <a:lstStyle/>
          <a:p>
            <a:r>
              <a:rPr lang="ja-JP" altLang="en-US" sz="1600" dirty="0"/>
              <a:t>　初めて利用される場合は、利用者登録をお願いします。</a:t>
            </a:r>
            <a:r>
              <a:rPr kumimoji="1" lang="ja-JP" altLang="en-US" sz="1600" dirty="0"/>
              <a:t>利用者登録をされている方は、ログイン後、利用をお願いします。</a:t>
            </a:r>
            <a:endParaRPr kumimoji="1" lang="en-US" altLang="ja-JP" sz="1600" dirty="0"/>
          </a:p>
          <a:p>
            <a:r>
              <a:rPr kumimoji="1" lang="en-US" altLang="ja-JP" sz="1600" dirty="0"/>
              <a:t>※</a:t>
            </a:r>
            <a:r>
              <a:rPr kumimoji="1" lang="ja-JP" altLang="en-US" sz="1600" dirty="0"/>
              <a:t>申請画面から利用登録が可能です</a:t>
            </a:r>
            <a:endParaRPr kumimoji="1" lang="en-US" altLang="ja-JP" sz="1600" dirty="0"/>
          </a:p>
        </p:txBody>
      </p:sp>
      <p:sp>
        <p:nvSpPr>
          <p:cNvPr id="28" name="テキスト ボックス 27">
            <a:extLst>
              <a:ext uri="{FF2B5EF4-FFF2-40B4-BE49-F238E27FC236}">
                <a16:creationId xmlns:a16="http://schemas.microsoft.com/office/drawing/2014/main" id="{9AB19005-4B63-1D65-B84A-18B0D4FFFA59}"/>
              </a:ext>
            </a:extLst>
          </p:cNvPr>
          <p:cNvSpPr txBox="1"/>
          <p:nvPr/>
        </p:nvSpPr>
        <p:spPr>
          <a:xfrm>
            <a:off x="360473" y="4112485"/>
            <a:ext cx="5077321" cy="830997"/>
          </a:xfrm>
          <a:prstGeom prst="rect">
            <a:avLst/>
          </a:prstGeom>
          <a:noFill/>
        </p:spPr>
        <p:txBody>
          <a:bodyPr wrap="square" rtlCol="0">
            <a:spAutoFit/>
          </a:bodyPr>
          <a:lstStyle/>
          <a:p>
            <a:r>
              <a:rPr kumimoji="1" lang="ja-JP" altLang="en-US" sz="1600" dirty="0"/>
              <a:t>　代表者に変更があった場合は、申請前に次の</a:t>
            </a:r>
            <a:r>
              <a:rPr kumimoji="1" lang="en-US" altLang="ja-JP" sz="1600" dirty="0"/>
              <a:t>URL</a:t>
            </a:r>
            <a:r>
              <a:rPr kumimoji="1" lang="ja-JP" altLang="en-US" sz="1600" dirty="0"/>
              <a:t>に</a:t>
            </a:r>
            <a:endParaRPr kumimoji="1" lang="en-US" altLang="ja-JP" sz="1600" dirty="0"/>
          </a:p>
          <a:p>
            <a:r>
              <a:rPr kumimoji="1" lang="ja-JP" altLang="en-US" sz="1600" dirty="0"/>
              <a:t>アクセスし、右上「ログイン中：</a:t>
            </a:r>
            <a:r>
              <a:rPr kumimoji="1" lang="en-US" altLang="ja-JP" sz="1600" dirty="0"/>
              <a:t>(</a:t>
            </a:r>
            <a:r>
              <a:rPr kumimoji="1" lang="ja-JP" altLang="en-US" sz="1600" dirty="0"/>
              <a:t>町内会名</a:t>
            </a:r>
            <a:r>
              <a:rPr kumimoji="1" lang="en-US" altLang="ja-JP" sz="1600" dirty="0"/>
              <a:t>)</a:t>
            </a:r>
            <a:r>
              <a:rPr kumimoji="1" lang="ja-JP" altLang="en-US" sz="1600" dirty="0"/>
              <a:t>様」から、利用者情報を変更</a:t>
            </a:r>
            <a:r>
              <a:rPr lang="ja-JP" altLang="en-US" sz="1600" dirty="0"/>
              <a:t>ください</a:t>
            </a:r>
            <a:r>
              <a:rPr kumimoji="1" lang="ja-JP" altLang="en-US" sz="1600" dirty="0"/>
              <a:t>。</a:t>
            </a:r>
            <a:endParaRPr kumimoji="1" lang="en-US" altLang="ja-JP" sz="1600" dirty="0"/>
          </a:p>
        </p:txBody>
      </p:sp>
      <p:sp>
        <p:nvSpPr>
          <p:cNvPr id="29" name="テキスト ボックス 28">
            <a:extLst>
              <a:ext uri="{FF2B5EF4-FFF2-40B4-BE49-F238E27FC236}">
                <a16:creationId xmlns:a16="http://schemas.microsoft.com/office/drawing/2014/main" id="{2E30BAF3-1B1F-F230-266A-E3DC01379A91}"/>
              </a:ext>
            </a:extLst>
          </p:cNvPr>
          <p:cNvSpPr txBox="1"/>
          <p:nvPr/>
        </p:nvSpPr>
        <p:spPr>
          <a:xfrm>
            <a:off x="6095999" y="3456777"/>
            <a:ext cx="5952372" cy="307777"/>
          </a:xfrm>
          <a:prstGeom prst="rect">
            <a:avLst/>
          </a:prstGeom>
          <a:noFill/>
        </p:spPr>
        <p:txBody>
          <a:bodyPr wrap="square">
            <a:spAutoFit/>
          </a:bodyPr>
          <a:lstStyle/>
          <a:p>
            <a:r>
              <a:rPr lang="ja-JP" altLang="ja-JP" sz="1400" b="1" dirty="0">
                <a:effectLst/>
                <a:ea typeface="游明朝" panose="02020400000000000000" pitchFamily="18" charset="-128"/>
                <a:cs typeface="Times New Roman" panose="02020603050405020304" pitchFamily="18" charset="0"/>
              </a:rPr>
              <a:t>【防犯灯設置費補助金の補助基準：鹿児島市防犯灯補助基準第３条抜粋】</a:t>
            </a:r>
            <a:endParaRPr lang="ja-JP" altLang="en-US" sz="1400" b="1" dirty="0">
              <a:latin typeface="+mn-ea"/>
            </a:endParaRPr>
          </a:p>
        </p:txBody>
      </p:sp>
      <p:sp>
        <p:nvSpPr>
          <p:cNvPr id="30" name="テキスト ボックス 29">
            <a:extLst>
              <a:ext uri="{FF2B5EF4-FFF2-40B4-BE49-F238E27FC236}">
                <a16:creationId xmlns:a16="http://schemas.microsoft.com/office/drawing/2014/main" id="{92999D00-0985-3D85-05D8-5C5B0E2F039D}"/>
              </a:ext>
            </a:extLst>
          </p:cNvPr>
          <p:cNvSpPr txBox="1"/>
          <p:nvPr/>
        </p:nvSpPr>
        <p:spPr>
          <a:xfrm>
            <a:off x="6119848" y="3801064"/>
            <a:ext cx="5859519" cy="2292935"/>
          </a:xfrm>
          <a:prstGeom prst="rect">
            <a:avLst/>
          </a:prstGeom>
          <a:noFill/>
        </p:spPr>
        <p:txBody>
          <a:bodyPr wrap="square">
            <a:spAutoFit/>
          </a:bodyPr>
          <a:lstStyle/>
          <a:p>
            <a:pPr marL="342900" indent="-342900" algn="l">
              <a:buAutoNum type="arabicParenBoth"/>
            </a:pPr>
            <a:r>
              <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補助対象となる防犯灯は、防犯灯の設置の間隔及び道路照明灯、防犯灯等既設の照明施設から防犯灯までの距離（以下「設置間隔」という。）が４０メートル以上ごとに設置される防犯灯とする。ただし、見通しの悪い交差点、急な曲がり角、急な上り坂の頂上付近等防犯上市長が特に必要と認める箇所に設置する防犯灯については、この限りでない。</a:t>
            </a:r>
            <a:endPar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42900" indent="-342900" algn="l">
              <a:buAutoNum type="arabicParenBoth" startAt="2"/>
            </a:pPr>
            <a:r>
              <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道路幅が１５メートル以上の道路については、両側をそれぞれ一つの</a:t>
            </a:r>
            <a:r>
              <a:rPr lang="ja-JP" altLang="en-US" sz="1300" kern="100" dirty="0">
                <a:effectLst/>
                <a:latin typeface="游明朝" panose="02020400000000000000" pitchFamily="18" charset="-128"/>
                <a:ea typeface="游明朝" panose="02020400000000000000" pitchFamily="18" charset="-128"/>
                <a:cs typeface="Times New Roman" panose="02020603050405020304" pitchFamily="18" charset="0"/>
              </a:rPr>
              <a:t>道</a:t>
            </a:r>
            <a:r>
              <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路とみなして前号の規定を適用する。</a:t>
            </a:r>
            <a:endPar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en-US" sz="1300"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防犯灯の設置形態は、共架式を標準とする。</a:t>
            </a:r>
          </a:p>
          <a:p>
            <a:r>
              <a:rPr lang="en-US" altLang="ja-JP" sz="1300" dirty="0">
                <a:effectLst/>
                <a:ea typeface="游明朝" panose="02020400000000000000" pitchFamily="18" charset="-128"/>
                <a:cs typeface="Times New Roman" panose="02020603050405020304" pitchFamily="18" charset="0"/>
              </a:rPr>
              <a:t>       </a:t>
            </a:r>
            <a:r>
              <a:rPr lang="ja-JP" altLang="ja-JP" sz="1300" dirty="0">
                <a:effectLst/>
                <a:ea typeface="游明朝" panose="02020400000000000000" pitchFamily="18" charset="-128"/>
                <a:cs typeface="Times New Roman" panose="02020603050405020304" pitchFamily="18" charset="0"/>
              </a:rPr>
              <a:t>※上記基準に該当しない場合は、補助対象外となります。</a:t>
            </a:r>
            <a:endParaRPr lang="ja-JP" altLang="en-US" sz="1300" b="1" dirty="0">
              <a:latin typeface="+mn-ea"/>
            </a:endParaRPr>
          </a:p>
        </p:txBody>
      </p:sp>
    </p:spTree>
    <p:extLst>
      <p:ext uri="{BB962C8B-B14F-4D97-AF65-F5344CB8AC3E}">
        <p14:creationId xmlns:p14="http://schemas.microsoft.com/office/powerpoint/2010/main" val="1506294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87D8D-DBA6-8C45-697F-8A664A26BA5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F7FC51-48C2-8008-762B-12AB4BAAB878}"/>
              </a:ext>
            </a:extLst>
          </p:cNvPr>
          <p:cNvSpPr/>
          <p:nvPr/>
        </p:nvSpPr>
        <p:spPr>
          <a:xfrm>
            <a:off x="0" y="0"/>
            <a:ext cx="12192000" cy="67710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5D83CE8-73CE-09B1-86B3-8851541B5E8B}"/>
              </a:ext>
            </a:extLst>
          </p:cNvPr>
          <p:cNvSpPr txBox="1"/>
          <p:nvPr/>
        </p:nvSpPr>
        <p:spPr>
          <a:xfrm>
            <a:off x="617577" y="38256"/>
            <a:ext cx="10956846" cy="677108"/>
          </a:xfrm>
          <a:prstGeom prst="rect">
            <a:avLst/>
          </a:prstGeom>
          <a:noFill/>
        </p:spPr>
        <p:txBody>
          <a:bodyPr wrap="none" rtlCol="0">
            <a:spAutoFit/>
          </a:bodyPr>
          <a:lstStyle/>
          <a:p>
            <a:pPr marL="0" indent="0" algn="ctr">
              <a:lnSpc>
                <a:spcPct val="150000"/>
              </a:lnSpc>
              <a:buNone/>
            </a:pPr>
            <a:r>
              <a:rPr kumimoji="1" lang="ja-JP" altLang="en-US" sz="2800" b="1" dirty="0">
                <a:solidFill>
                  <a:schemeClr val="bg1"/>
                </a:solidFill>
              </a:rPr>
              <a:t>電子申請する際の事前準備</a:t>
            </a:r>
            <a:r>
              <a:rPr kumimoji="1" lang="en-US" altLang="ja-JP" sz="2800" b="1" dirty="0">
                <a:solidFill>
                  <a:schemeClr val="bg1"/>
                </a:solidFill>
              </a:rPr>
              <a:t>【</a:t>
            </a:r>
            <a:r>
              <a:rPr kumimoji="1" lang="ja-JP" altLang="en-US" sz="2800" b="1" dirty="0">
                <a:solidFill>
                  <a:schemeClr val="bg1"/>
                </a:solidFill>
              </a:rPr>
              <a:t>防犯灯設置費補助金：</a:t>
            </a:r>
            <a:r>
              <a:rPr lang="ja-JP" altLang="en-US" sz="2800" b="1" dirty="0">
                <a:solidFill>
                  <a:schemeClr val="bg1"/>
                </a:solidFill>
              </a:rPr>
              <a:t>交付申請書</a:t>
            </a:r>
            <a:r>
              <a:rPr kumimoji="1" lang="en-US" altLang="ja-JP" sz="2800" b="1" dirty="0">
                <a:solidFill>
                  <a:schemeClr val="bg1"/>
                </a:solidFill>
              </a:rPr>
              <a:t>】</a:t>
            </a:r>
          </a:p>
        </p:txBody>
      </p:sp>
      <p:sp>
        <p:nvSpPr>
          <p:cNvPr id="3" name="スライド番号プレースホルダー 2">
            <a:extLst>
              <a:ext uri="{FF2B5EF4-FFF2-40B4-BE49-F238E27FC236}">
                <a16:creationId xmlns:a16="http://schemas.microsoft.com/office/drawing/2014/main" id="{30712296-9C44-8B57-3CCB-7E9459202F76}"/>
              </a:ext>
            </a:extLst>
          </p:cNvPr>
          <p:cNvSpPr>
            <a:spLocks noGrp="1"/>
          </p:cNvSpPr>
          <p:nvPr>
            <p:ph type="sldNum" sz="quarter" idx="12"/>
          </p:nvPr>
        </p:nvSpPr>
        <p:spPr/>
        <p:txBody>
          <a:bodyPr/>
          <a:lstStyle/>
          <a:p>
            <a:fld id="{A440A83B-1546-4D57-84E1-35BE192BCE76}" type="slidenum">
              <a:rPr kumimoji="1" lang="ja-JP" altLang="en-US" sz="1400" smtClean="0"/>
              <a:t>4</a:t>
            </a:fld>
            <a:endParaRPr kumimoji="1" lang="ja-JP" altLang="en-US" sz="1400" dirty="0"/>
          </a:p>
        </p:txBody>
      </p:sp>
      <p:sp>
        <p:nvSpPr>
          <p:cNvPr id="5" name="テキスト ボックス 4">
            <a:extLst>
              <a:ext uri="{FF2B5EF4-FFF2-40B4-BE49-F238E27FC236}">
                <a16:creationId xmlns:a16="http://schemas.microsoft.com/office/drawing/2014/main" id="{EFB87263-263E-AC5E-53DC-E2BCABAAF185}"/>
              </a:ext>
            </a:extLst>
          </p:cNvPr>
          <p:cNvSpPr txBox="1"/>
          <p:nvPr/>
        </p:nvSpPr>
        <p:spPr>
          <a:xfrm>
            <a:off x="139008" y="2176790"/>
            <a:ext cx="3185487" cy="369332"/>
          </a:xfrm>
          <a:prstGeom prst="rect">
            <a:avLst/>
          </a:prstGeom>
          <a:noFill/>
        </p:spPr>
        <p:txBody>
          <a:bodyPr wrap="none" rtlCol="0">
            <a:spAutoFit/>
          </a:bodyPr>
          <a:lstStyle/>
          <a:p>
            <a:r>
              <a:rPr kumimoji="1" lang="ja-JP" altLang="en-US" b="1" u="sng" dirty="0"/>
              <a:t>１　手元に準備しておく資料</a:t>
            </a:r>
          </a:p>
        </p:txBody>
      </p:sp>
      <p:sp>
        <p:nvSpPr>
          <p:cNvPr id="6" name="テキスト ボックス 5">
            <a:extLst>
              <a:ext uri="{FF2B5EF4-FFF2-40B4-BE49-F238E27FC236}">
                <a16:creationId xmlns:a16="http://schemas.microsoft.com/office/drawing/2014/main" id="{5304AB79-CA13-2253-1114-C1AFF91F64EE}"/>
              </a:ext>
            </a:extLst>
          </p:cNvPr>
          <p:cNvSpPr txBox="1"/>
          <p:nvPr/>
        </p:nvSpPr>
        <p:spPr>
          <a:xfrm>
            <a:off x="364668" y="2460870"/>
            <a:ext cx="5724644" cy="830997"/>
          </a:xfrm>
          <a:prstGeom prst="rect">
            <a:avLst/>
          </a:prstGeom>
          <a:noFill/>
        </p:spPr>
        <p:txBody>
          <a:bodyPr wrap="none" rtlCol="0">
            <a:spAutoFit/>
          </a:bodyPr>
          <a:lstStyle/>
          <a:p>
            <a:r>
              <a:rPr kumimoji="1" lang="ja-JP" altLang="en-US" sz="1600" dirty="0"/>
              <a:t>・領収書・振込先の通帳</a:t>
            </a:r>
            <a:r>
              <a:rPr lang="ja-JP" altLang="en-US" sz="1600" dirty="0"/>
              <a:t>・器具等設置前後の写真</a:t>
            </a:r>
            <a:endParaRPr lang="en-US" altLang="ja-JP" sz="1600" dirty="0"/>
          </a:p>
          <a:p>
            <a:r>
              <a:rPr lang="ja-JP" altLang="en-US" sz="1600" dirty="0"/>
              <a:t>・業者発行の請求書または工事内訳書</a:t>
            </a:r>
            <a:endParaRPr lang="en-US" altLang="ja-JP" sz="1600" dirty="0"/>
          </a:p>
          <a:p>
            <a:r>
              <a:rPr kumimoji="1" lang="ja-JP" altLang="en-US" sz="1600" dirty="0"/>
              <a:t>・（小柱式の場合）小柱のカタログまたは仕様が分かるもの</a:t>
            </a:r>
          </a:p>
        </p:txBody>
      </p:sp>
      <p:sp>
        <p:nvSpPr>
          <p:cNvPr id="17" name="テキスト ボックス 16">
            <a:extLst>
              <a:ext uri="{FF2B5EF4-FFF2-40B4-BE49-F238E27FC236}">
                <a16:creationId xmlns:a16="http://schemas.microsoft.com/office/drawing/2014/main" id="{BB132C27-2E19-48A6-083F-1FAC31720DC1}"/>
              </a:ext>
            </a:extLst>
          </p:cNvPr>
          <p:cNvSpPr txBox="1"/>
          <p:nvPr/>
        </p:nvSpPr>
        <p:spPr>
          <a:xfrm>
            <a:off x="6096000" y="2199832"/>
            <a:ext cx="1140056" cy="338554"/>
          </a:xfrm>
          <a:prstGeom prst="rect">
            <a:avLst/>
          </a:prstGeom>
          <a:noFill/>
        </p:spPr>
        <p:txBody>
          <a:bodyPr wrap="square" rtlCol="0">
            <a:spAutoFit/>
          </a:bodyPr>
          <a:lstStyle/>
          <a:p>
            <a:r>
              <a:rPr lang="en-US" altLang="ja-JP" sz="1600" b="1" dirty="0">
                <a:latin typeface="+mn-ea"/>
              </a:rPr>
              <a:t>(3)</a:t>
            </a:r>
            <a:r>
              <a:rPr lang="ja-JP" altLang="en-US" sz="1600" b="1" dirty="0">
                <a:latin typeface="+mn-ea"/>
              </a:rPr>
              <a:t> 注意点</a:t>
            </a:r>
            <a:endParaRPr kumimoji="1" lang="ja-JP" altLang="en-US" sz="1600" b="1" dirty="0">
              <a:latin typeface="+mn-ea"/>
            </a:endParaRPr>
          </a:p>
        </p:txBody>
      </p:sp>
      <p:sp>
        <p:nvSpPr>
          <p:cNvPr id="21" name="テキスト ボックス 20">
            <a:extLst>
              <a:ext uri="{FF2B5EF4-FFF2-40B4-BE49-F238E27FC236}">
                <a16:creationId xmlns:a16="http://schemas.microsoft.com/office/drawing/2014/main" id="{A34BE433-7761-E8B1-371A-720C163A4D98}"/>
              </a:ext>
            </a:extLst>
          </p:cNvPr>
          <p:cNvSpPr txBox="1"/>
          <p:nvPr/>
        </p:nvSpPr>
        <p:spPr>
          <a:xfrm>
            <a:off x="6107599" y="4263000"/>
            <a:ext cx="5466824" cy="338554"/>
          </a:xfrm>
          <a:prstGeom prst="rect">
            <a:avLst/>
          </a:prstGeom>
          <a:noFill/>
        </p:spPr>
        <p:txBody>
          <a:bodyPr wrap="square">
            <a:spAutoFit/>
          </a:bodyPr>
          <a:lstStyle/>
          <a:p>
            <a:r>
              <a:rPr lang="en-US" altLang="ja-JP" sz="1600" b="1" dirty="0">
                <a:latin typeface="+mn-ea"/>
              </a:rPr>
              <a:t>(4)</a:t>
            </a:r>
            <a:r>
              <a:rPr lang="ja-JP" altLang="en-US" sz="1600" b="1" dirty="0">
                <a:latin typeface="+mn-ea"/>
              </a:rPr>
              <a:t> 添付ファイルの準備　</a:t>
            </a:r>
            <a:r>
              <a:rPr lang="en-US" altLang="ja-JP" sz="1200" b="1" dirty="0">
                <a:latin typeface="+mn-ea"/>
              </a:rPr>
              <a:t>※</a:t>
            </a:r>
            <a:r>
              <a:rPr lang="ja-JP" altLang="en-US" sz="1200" b="1" dirty="0">
                <a:latin typeface="+mn-ea"/>
              </a:rPr>
              <a:t>１ファイル１０</a:t>
            </a:r>
            <a:r>
              <a:rPr lang="en-US" altLang="ja-JP" sz="1200" b="1" dirty="0">
                <a:latin typeface="+mn-ea"/>
              </a:rPr>
              <a:t>MB</a:t>
            </a:r>
            <a:r>
              <a:rPr lang="ja-JP" altLang="en-US" sz="1200" b="1" dirty="0">
                <a:latin typeface="+mn-ea"/>
              </a:rPr>
              <a:t>、合計２０</a:t>
            </a:r>
            <a:r>
              <a:rPr lang="en-US" altLang="ja-JP" sz="1200" b="1" dirty="0">
                <a:latin typeface="+mn-ea"/>
              </a:rPr>
              <a:t>MB</a:t>
            </a:r>
            <a:r>
              <a:rPr lang="ja-JP" altLang="en-US" sz="1200" b="1" dirty="0">
                <a:latin typeface="+mn-ea"/>
              </a:rPr>
              <a:t>まで　</a:t>
            </a:r>
          </a:p>
        </p:txBody>
      </p:sp>
      <p:sp>
        <p:nvSpPr>
          <p:cNvPr id="11" name="正方形/長方形 10">
            <a:extLst>
              <a:ext uri="{FF2B5EF4-FFF2-40B4-BE49-F238E27FC236}">
                <a16:creationId xmlns:a16="http://schemas.microsoft.com/office/drawing/2014/main" id="{318A4102-F149-09C7-EB3D-61562420BECE}"/>
              </a:ext>
            </a:extLst>
          </p:cNvPr>
          <p:cNvSpPr/>
          <p:nvPr/>
        </p:nvSpPr>
        <p:spPr>
          <a:xfrm>
            <a:off x="230448" y="811778"/>
            <a:ext cx="5358822" cy="1172184"/>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n-ea"/>
              </a:rPr>
              <a:t>・電子申請の入力時間は</a:t>
            </a:r>
            <a:r>
              <a:rPr kumimoji="1" lang="en-US" altLang="ja-JP" sz="1600" dirty="0">
                <a:solidFill>
                  <a:schemeClr val="tx1"/>
                </a:solidFill>
                <a:latin typeface="+mn-ea"/>
              </a:rPr>
              <a:t>60</a:t>
            </a:r>
            <a:r>
              <a:rPr kumimoji="1" lang="ja-JP" altLang="en-US" sz="1600" dirty="0">
                <a:solidFill>
                  <a:schemeClr val="tx1"/>
                </a:solidFill>
                <a:latin typeface="+mn-ea"/>
              </a:rPr>
              <a:t>分までです。スムーズに入力　</a:t>
            </a:r>
            <a:endParaRPr kumimoji="1" lang="en-US" altLang="ja-JP" sz="1600" dirty="0">
              <a:solidFill>
                <a:schemeClr val="tx1"/>
              </a:solidFill>
              <a:latin typeface="+mn-ea"/>
            </a:endParaRPr>
          </a:p>
          <a:p>
            <a:r>
              <a:rPr lang="ja-JP" altLang="en-US" sz="1600" dirty="0">
                <a:solidFill>
                  <a:schemeClr val="tx1"/>
                </a:solidFill>
                <a:latin typeface="+mn-ea"/>
              </a:rPr>
              <a:t>　</a:t>
            </a:r>
            <a:r>
              <a:rPr kumimoji="1" lang="ja-JP" altLang="en-US" sz="1600" dirty="0">
                <a:solidFill>
                  <a:schemeClr val="tx1"/>
                </a:solidFill>
                <a:latin typeface="+mn-ea"/>
              </a:rPr>
              <a:t>できるよう、事前準備のうえ手続きください。</a:t>
            </a:r>
            <a:endParaRPr kumimoji="1" lang="en-US" altLang="ja-JP" sz="1600" dirty="0">
              <a:solidFill>
                <a:schemeClr val="tx1"/>
              </a:solidFill>
              <a:latin typeface="+mn-ea"/>
            </a:endParaRPr>
          </a:p>
          <a:p>
            <a:r>
              <a:rPr kumimoji="1" lang="ja-JP" altLang="en-US" sz="1600" dirty="0">
                <a:solidFill>
                  <a:schemeClr val="tx1"/>
                </a:solidFill>
                <a:latin typeface="+mn-ea"/>
              </a:rPr>
              <a:t>・申請後、最後に次の書類をダウンロードできます。</a:t>
            </a:r>
            <a:endParaRPr kumimoji="1" lang="en-US" altLang="ja-JP" sz="1600" dirty="0">
              <a:solidFill>
                <a:schemeClr val="tx1"/>
              </a:solidFill>
              <a:latin typeface="+mn-ea"/>
            </a:endParaRPr>
          </a:p>
          <a:p>
            <a:r>
              <a:rPr lang="ja-JP" altLang="en-US" sz="1600" dirty="0">
                <a:solidFill>
                  <a:schemeClr val="tx1"/>
                </a:solidFill>
                <a:latin typeface="+mn-ea"/>
              </a:rPr>
              <a:t>　■ </a:t>
            </a:r>
            <a:r>
              <a:rPr kumimoji="1" lang="ja-JP" altLang="en-US" sz="1600" dirty="0">
                <a:solidFill>
                  <a:schemeClr val="tx1"/>
                </a:solidFill>
                <a:latin typeface="+mn-ea"/>
              </a:rPr>
              <a:t>申請書・内訳書・請求書・委任状・工事内訳書</a:t>
            </a:r>
          </a:p>
        </p:txBody>
      </p:sp>
      <p:sp>
        <p:nvSpPr>
          <p:cNvPr id="14" name="テキスト ボックス 13">
            <a:extLst>
              <a:ext uri="{FF2B5EF4-FFF2-40B4-BE49-F238E27FC236}">
                <a16:creationId xmlns:a16="http://schemas.microsoft.com/office/drawing/2014/main" id="{D3912006-EB91-EC53-E37A-80773CC549FC}"/>
              </a:ext>
            </a:extLst>
          </p:cNvPr>
          <p:cNvSpPr txBox="1"/>
          <p:nvPr/>
        </p:nvSpPr>
        <p:spPr>
          <a:xfrm>
            <a:off x="139008" y="3251996"/>
            <a:ext cx="3877985" cy="369332"/>
          </a:xfrm>
          <a:prstGeom prst="rect">
            <a:avLst/>
          </a:prstGeom>
          <a:noFill/>
        </p:spPr>
        <p:txBody>
          <a:bodyPr wrap="none" rtlCol="0">
            <a:spAutoFit/>
          </a:bodyPr>
          <a:lstStyle/>
          <a:p>
            <a:r>
              <a:rPr lang="ja-JP" altLang="en-US" b="1" u="sng" dirty="0"/>
              <a:t>２</a:t>
            </a:r>
            <a:r>
              <a:rPr kumimoji="1" lang="ja-JP" altLang="en-US" b="1" u="sng" dirty="0"/>
              <a:t>　事前に準備・整理しておくもの</a:t>
            </a:r>
          </a:p>
        </p:txBody>
      </p:sp>
      <p:sp>
        <p:nvSpPr>
          <p:cNvPr id="18" name="テキスト ボックス 17">
            <a:extLst>
              <a:ext uri="{FF2B5EF4-FFF2-40B4-BE49-F238E27FC236}">
                <a16:creationId xmlns:a16="http://schemas.microsoft.com/office/drawing/2014/main" id="{232A55BA-6785-F0EE-F100-40FD49568DAB}"/>
              </a:ext>
            </a:extLst>
          </p:cNvPr>
          <p:cNvSpPr txBox="1"/>
          <p:nvPr/>
        </p:nvSpPr>
        <p:spPr>
          <a:xfrm>
            <a:off x="6096000" y="2538386"/>
            <a:ext cx="5257800" cy="1569660"/>
          </a:xfrm>
          <a:prstGeom prst="rect">
            <a:avLst/>
          </a:prstGeom>
          <a:noFill/>
        </p:spPr>
        <p:txBody>
          <a:bodyPr wrap="square" rtlCol="0">
            <a:spAutoFit/>
          </a:bodyPr>
          <a:lstStyle/>
          <a:p>
            <a:r>
              <a:rPr kumimoji="1" lang="ja-JP" altLang="en-US" sz="1600" dirty="0"/>
              <a:t>・入力時間が６０分を超えるとリセットされますので、</a:t>
            </a:r>
            <a:endParaRPr kumimoji="1" lang="en-US" altLang="ja-JP" sz="1600" dirty="0"/>
          </a:p>
          <a:p>
            <a:r>
              <a:rPr lang="ja-JP" altLang="en-US" sz="1600" dirty="0"/>
              <a:t>　</a:t>
            </a:r>
            <a:r>
              <a:rPr kumimoji="1" lang="ja-JP" altLang="en-US" sz="1600" dirty="0"/>
              <a:t>こまめに保存することを推奨します。</a:t>
            </a:r>
            <a:endParaRPr kumimoji="1" lang="en-US" altLang="ja-JP" sz="1600" dirty="0"/>
          </a:p>
          <a:p>
            <a:r>
              <a:rPr lang="ja-JP" altLang="en-US" sz="1600" dirty="0"/>
              <a:t>・添付ファイルが不鮮明な場合は再度申請いただく場</a:t>
            </a:r>
            <a:endParaRPr lang="en-US" altLang="ja-JP" sz="1600" dirty="0"/>
          </a:p>
          <a:p>
            <a:r>
              <a:rPr lang="ja-JP" altLang="en-US" sz="1600" dirty="0"/>
              <a:t>　合がございます。</a:t>
            </a:r>
            <a:endParaRPr lang="en-US" altLang="ja-JP" sz="1600" dirty="0"/>
          </a:p>
          <a:p>
            <a:r>
              <a:rPr kumimoji="1" lang="ja-JP" altLang="en-US" sz="1600" dirty="0"/>
              <a:t>・委任状が必要な場合のみ、委任状に押印のうえ、</a:t>
            </a:r>
            <a:endParaRPr kumimoji="1" lang="en-US" altLang="ja-JP" sz="1600" dirty="0"/>
          </a:p>
          <a:p>
            <a:r>
              <a:rPr lang="ja-JP" altLang="en-US" sz="1600" dirty="0"/>
              <a:t>　</a:t>
            </a:r>
            <a:r>
              <a:rPr kumimoji="1" lang="ja-JP" altLang="en-US" sz="1600" dirty="0"/>
              <a:t>原本をご提出ください。</a:t>
            </a:r>
            <a:endParaRPr kumimoji="1" lang="en-US" altLang="ja-JP" sz="1600" dirty="0"/>
          </a:p>
        </p:txBody>
      </p:sp>
      <p:sp>
        <p:nvSpPr>
          <p:cNvPr id="20" name="テキスト ボックス 19">
            <a:extLst>
              <a:ext uri="{FF2B5EF4-FFF2-40B4-BE49-F238E27FC236}">
                <a16:creationId xmlns:a16="http://schemas.microsoft.com/office/drawing/2014/main" id="{5F618FE7-E58C-5C18-C696-573C05AE0C92}"/>
              </a:ext>
            </a:extLst>
          </p:cNvPr>
          <p:cNvSpPr txBox="1"/>
          <p:nvPr/>
        </p:nvSpPr>
        <p:spPr>
          <a:xfrm>
            <a:off x="360472" y="3626870"/>
            <a:ext cx="1550424" cy="338554"/>
          </a:xfrm>
          <a:prstGeom prst="rect">
            <a:avLst/>
          </a:prstGeom>
          <a:noFill/>
        </p:spPr>
        <p:txBody>
          <a:bodyPr wrap="none" rtlCol="0">
            <a:spAutoFit/>
          </a:bodyPr>
          <a:lstStyle/>
          <a:p>
            <a:r>
              <a:rPr lang="en-US" altLang="ja-JP" sz="1600" b="1" dirty="0">
                <a:latin typeface="+mn-ea"/>
              </a:rPr>
              <a:t>(1)</a:t>
            </a:r>
            <a:r>
              <a:rPr lang="ja-JP" altLang="en-US" sz="1600" b="1" dirty="0">
                <a:latin typeface="+mn-ea"/>
              </a:rPr>
              <a:t> </a:t>
            </a:r>
            <a:r>
              <a:rPr lang="ja-JP" altLang="en-US" sz="1600" b="1" dirty="0">
                <a:effectLst/>
                <a:latin typeface="+mn-ea"/>
                <a:cs typeface="Times New Roman" panose="02020603050405020304" pitchFamily="18" charset="0"/>
              </a:rPr>
              <a:t>町内会の方</a:t>
            </a:r>
            <a:endParaRPr kumimoji="1" lang="ja-JP" altLang="en-US" b="1" dirty="0">
              <a:latin typeface="+mn-ea"/>
            </a:endParaRPr>
          </a:p>
        </p:txBody>
      </p:sp>
      <p:pic>
        <p:nvPicPr>
          <p:cNvPr id="24" name="図 23" descr="QR コード&#10;&#10;自動的に生成された説明">
            <a:extLst>
              <a:ext uri="{FF2B5EF4-FFF2-40B4-BE49-F238E27FC236}">
                <a16:creationId xmlns:a16="http://schemas.microsoft.com/office/drawing/2014/main" id="{02FC2AB6-875D-CE59-F3DF-21027F24D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647" y="5285486"/>
            <a:ext cx="668977" cy="668977"/>
          </a:xfrm>
          <a:prstGeom prst="rect">
            <a:avLst/>
          </a:prstGeom>
          <a:noFill/>
          <a:ln>
            <a:noFill/>
          </a:ln>
        </p:spPr>
      </p:pic>
      <p:sp>
        <p:nvSpPr>
          <p:cNvPr id="25" name="テキスト ボックス 24">
            <a:extLst>
              <a:ext uri="{FF2B5EF4-FFF2-40B4-BE49-F238E27FC236}">
                <a16:creationId xmlns:a16="http://schemas.microsoft.com/office/drawing/2014/main" id="{AD7C375F-2A50-9505-F432-03235BD7D3B3}"/>
              </a:ext>
            </a:extLst>
          </p:cNvPr>
          <p:cNvSpPr txBox="1"/>
          <p:nvPr/>
        </p:nvSpPr>
        <p:spPr>
          <a:xfrm>
            <a:off x="230448" y="5431078"/>
            <a:ext cx="1007745" cy="338554"/>
          </a:xfrm>
          <a:prstGeom prst="rect">
            <a:avLst/>
          </a:prstGeom>
          <a:noFill/>
        </p:spPr>
        <p:txBody>
          <a:bodyPr wrap="square" rtlCol="0">
            <a:spAutoFit/>
          </a:bodyPr>
          <a:lstStyle/>
          <a:p>
            <a:r>
              <a:rPr kumimoji="1" lang="en-US" altLang="ja-JP" sz="1600" dirty="0"/>
              <a:t>【URL】</a:t>
            </a:r>
          </a:p>
        </p:txBody>
      </p:sp>
      <p:sp>
        <p:nvSpPr>
          <p:cNvPr id="26" name="テキスト ボックス 25">
            <a:extLst>
              <a:ext uri="{FF2B5EF4-FFF2-40B4-BE49-F238E27FC236}">
                <a16:creationId xmlns:a16="http://schemas.microsoft.com/office/drawing/2014/main" id="{55911324-A402-6CA4-721C-DFAD73D3BDC7}"/>
              </a:ext>
            </a:extLst>
          </p:cNvPr>
          <p:cNvSpPr txBox="1"/>
          <p:nvPr/>
        </p:nvSpPr>
        <p:spPr>
          <a:xfrm>
            <a:off x="989726" y="5431243"/>
            <a:ext cx="3697299" cy="523220"/>
          </a:xfrm>
          <a:prstGeom prst="rect">
            <a:avLst/>
          </a:prstGeom>
          <a:noFill/>
        </p:spPr>
        <p:txBody>
          <a:bodyPr wrap="square" rtlCol="0">
            <a:spAutoFit/>
          </a:bodyPr>
          <a:lstStyle/>
          <a:p>
            <a:r>
              <a:rPr kumimoji="1" lang="en-US" altLang="ja-JP" sz="1400" dirty="0">
                <a:hlinkClick r:id="rId4"/>
              </a:rPr>
              <a:t>https://shinsei.pref.kagoshima.jp/SdsJuminWeb/JuminLgSelect</a:t>
            </a:r>
            <a:endParaRPr lang="en-US" altLang="ja-JP" sz="1400" dirty="0"/>
          </a:p>
        </p:txBody>
      </p:sp>
      <p:sp>
        <p:nvSpPr>
          <p:cNvPr id="8" name="テキスト ボックス 7">
            <a:extLst>
              <a:ext uri="{FF2B5EF4-FFF2-40B4-BE49-F238E27FC236}">
                <a16:creationId xmlns:a16="http://schemas.microsoft.com/office/drawing/2014/main" id="{596D6DAC-7483-ECFF-73A5-57DCAF2180EA}"/>
              </a:ext>
            </a:extLst>
          </p:cNvPr>
          <p:cNvSpPr txBox="1"/>
          <p:nvPr/>
        </p:nvSpPr>
        <p:spPr>
          <a:xfrm>
            <a:off x="6107599" y="4631024"/>
            <a:ext cx="6135013" cy="1323439"/>
          </a:xfrm>
          <a:prstGeom prst="rect">
            <a:avLst/>
          </a:prstGeom>
          <a:noFill/>
        </p:spPr>
        <p:txBody>
          <a:bodyPr wrap="none" rtlCol="0">
            <a:spAutoFit/>
          </a:bodyPr>
          <a:lstStyle/>
          <a:p>
            <a:r>
              <a:rPr kumimoji="1" lang="ja-JP" altLang="en-US" sz="1600" dirty="0"/>
              <a:t>・業者</a:t>
            </a:r>
            <a:r>
              <a:rPr lang="ja-JP" altLang="en-US" sz="1600" dirty="0"/>
              <a:t>発行の防犯灯設置に係る</a:t>
            </a:r>
            <a:r>
              <a:rPr lang="ja-JP" altLang="en-US" sz="1600" dirty="0">
                <a:highlight>
                  <a:srgbClr val="FFFF00"/>
                </a:highlight>
              </a:rPr>
              <a:t>請求書</a:t>
            </a:r>
            <a:r>
              <a:rPr lang="ja-JP" altLang="en-US" sz="1600" dirty="0"/>
              <a:t>または工事内訳書</a:t>
            </a:r>
            <a:endParaRPr lang="en-US" altLang="ja-JP" sz="1600" dirty="0"/>
          </a:p>
          <a:p>
            <a:r>
              <a:rPr lang="ja-JP" altLang="en-US" sz="1600" dirty="0"/>
              <a:t>・業者発行の防犯灯設置に係る</a:t>
            </a:r>
            <a:r>
              <a:rPr lang="ja-JP" altLang="en-US" sz="1600" dirty="0">
                <a:highlight>
                  <a:srgbClr val="FF00FF"/>
                </a:highlight>
              </a:rPr>
              <a:t>領収書</a:t>
            </a:r>
            <a:endParaRPr lang="en-US" altLang="ja-JP" sz="1600" dirty="0">
              <a:highlight>
                <a:srgbClr val="FF00FF"/>
              </a:highlight>
            </a:endParaRPr>
          </a:p>
          <a:p>
            <a:r>
              <a:rPr kumimoji="1" lang="ja-JP" altLang="en-US" sz="1600" dirty="0"/>
              <a:t>・</a:t>
            </a:r>
            <a:r>
              <a:rPr lang="ja-JP" altLang="en-US" sz="1600" dirty="0"/>
              <a:t>振込先の通帳</a:t>
            </a:r>
            <a:endParaRPr lang="en-US" altLang="ja-JP" sz="1600" dirty="0"/>
          </a:p>
          <a:p>
            <a:r>
              <a:rPr kumimoji="1" lang="ja-JP" altLang="en-US" sz="1600" dirty="0"/>
              <a:t>・器具等設置前後の写真</a:t>
            </a:r>
            <a:endParaRPr kumimoji="1" lang="en-US" altLang="ja-JP" sz="1600" dirty="0"/>
          </a:p>
          <a:p>
            <a:r>
              <a:rPr kumimoji="1" lang="en-US" altLang="ja-JP" sz="1600" dirty="0"/>
              <a:t>※</a:t>
            </a:r>
            <a:r>
              <a:rPr kumimoji="1" lang="ja-JP" altLang="en-US" sz="1600" dirty="0"/>
              <a:t>ファイルの添付が難しい場合、窓口持参や郵送でも可能です。</a:t>
            </a:r>
            <a:endParaRPr kumimoji="1" lang="en-US" altLang="ja-JP" sz="1600" dirty="0"/>
          </a:p>
        </p:txBody>
      </p:sp>
      <p:sp>
        <p:nvSpPr>
          <p:cNvPr id="9" name="テキスト ボックス 8">
            <a:extLst>
              <a:ext uri="{FF2B5EF4-FFF2-40B4-BE49-F238E27FC236}">
                <a16:creationId xmlns:a16="http://schemas.microsoft.com/office/drawing/2014/main" id="{A256C1CB-26F1-35C3-1682-04C884773F3A}"/>
              </a:ext>
            </a:extLst>
          </p:cNvPr>
          <p:cNvSpPr txBox="1"/>
          <p:nvPr/>
        </p:nvSpPr>
        <p:spPr>
          <a:xfrm>
            <a:off x="230448" y="4243542"/>
            <a:ext cx="5128327" cy="338554"/>
          </a:xfrm>
          <a:prstGeom prst="rect">
            <a:avLst/>
          </a:prstGeom>
          <a:noFill/>
        </p:spPr>
        <p:txBody>
          <a:bodyPr wrap="none" rtlCol="0">
            <a:spAutoFit/>
          </a:bodyPr>
          <a:lstStyle/>
          <a:p>
            <a:r>
              <a:rPr lang="en-US" altLang="ja-JP" sz="1600" b="1" dirty="0">
                <a:latin typeface="+mn-ea"/>
              </a:rPr>
              <a:t>【</a:t>
            </a:r>
            <a:r>
              <a:rPr lang="ja-JP" altLang="en-US" sz="1600" b="1" dirty="0">
                <a:latin typeface="+mn-ea"/>
              </a:rPr>
              <a:t>電子申請システムの</a:t>
            </a:r>
            <a:r>
              <a:rPr lang="en-US" altLang="ja-JP" sz="1600" b="1" dirty="0">
                <a:latin typeface="+mn-ea"/>
              </a:rPr>
              <a:t>ID</a:t>
            </a:r>
            <a:r>
              <a:rPr lang="ja-JP" altLang="en-US" sz="1600" b="1" dirty="0">
                <a:latin typeface="+mn-ea"/>
              </a:rPr>
              <a:t>利用者情報を変更する場合</a:t>
            </a:r>
            <a:r>
              <a:rPr lang="en-US" altLang="ja-JP" sz="1600" b="1" dirty="0">
                <a:latin typeface="+mn-ea"/>
              </a:rPr>
              <a:t>】</a:t>
            </a:r>
            <a:endParaRPr kumimoji="1" lang="ja-JP" altLang="en-US" b="1" dirty="0">
              <a:latin typeface="+mn-ea"/>
            </a:endParaRPr>
          </a:p>
        </p:txBody>
      </p:sp>
      <p:sp>
        <p:nvSpPr>
          <p:cNvPr id="10" name="テキスト ボックス 9">
            <a:extLst>
              <a:ext uri="{FF2B5EF4-FFF2-40B4-BE49-F238E27FC236}">
                <a16:creationId xmlns:a16="http://schemas.microsoft.com/office/drawing/2014/main" id="{4E68AD9E-65EE-3211-EEE7-66DE1E50DB36}"/>
              </a:ext>
            </a:extLst>
          </p:cNvPr>
          <p:cNvSpPr txBox="1"/>
          <p:nvPr/>
        </p:nvSpPr>
        <p:spPr>
          <a:xfrm>
            <a:off x="360472" y="3904988"/>
            <a:ext cx="5077321" cy="338554"/>
          </a:xfrm>
          <a:prstGeom prst="rect">
            <a:avLst/>
          </a:prstGeom>
          <a:noFill/>
        </p:spPr>
        <p:txBody>
          <a:bodyPr wrap="square" rtlCol="0">
            <a:spAutoFit/>
          </a:bodyPr>
          <a:lstStyle/>
          <a:p>
            <a:r>
              <a:rPr kumimoji="1" lang="ja-JP" altLang="en-US" sz="1600" dirty="0"/>
              <a:t>　事前に配布されている</a:t>
            </a:r>
            <a:r>
              <a:rPr kumimoji="1" lang="en-US" altLang="ja-JP" sz="1600" dirty="0"/>
              <a:t>ID</a:t>
            </a:r>
            <a:r>
              <a:rPr kumimoji="1" lang="ja-JP" altLang="en-US" sz="1600" dirty="0"/>
              <a:t>でログインしてください。</a:t>
            </a:r>
            <a:endParaRPr kumimoji="1" lang="en-US" altLang="ja-JP" sz="1600" dirty="0"/>
          </a:p>
        </p:txBody>
      </p:sp>
      <p:sp>
        <p:nvSpPr>
          <p:cNvPr id="23" name="テキスト ボックス 22">
            <a:extLst>
              <a:ext uri="{FF2B5EF4-FFF2-40B4-BE49-F238E27FC236}">
                <a16:creationId xmlns:a16="http://schemas.microsoft.com/office/drawing/2014/main" id="{606DDE9C-8699-AAE8-4A77-E6C3144AA708}"/>
              </a:ext>
            </a:extLst>
          </p:cNvPr>
          <p:cNvSpPr txBox="1"/>
          <p:nvPr/>
        </p:nvSpPr>
        <p:spPr>
          <a:xfrm>
            <a:off x="6096000" y="807576"/>
            <a:ext cx="1960793" cy="338554"/>
          </a:xfrm>
          <a:prstGeom prst="rect">
            <a:avLst/>
          </a:prstGeom>
          <a:noFill/>
        </p:spPr>
        <p:txBody>
          <a:bodyPr wrap="none" rtlCol="0">
            <a:spAutoFit/>
          </a:bodyPr>
          <a:lstStyle/>
          <a:p>
            <a:r>
              <a:rPr lang="en-US" altLang="ja-JP" sz="1600" b="1" dirty="0">
                <a:latin typeface="+mn-ea"/>
              </a:rPr>
              <a:t>(2)</a:t>
            </a:r>
            <a:r>
              <a:rPr lang="ja-JP" altLang="en-US" sz="1600" b="1" dirty="0">
                <a:latin typeface="+mn-ea"/>
              </a:rPr>
              <a:t> </a:t>
            </a:r>
            <a:r>
              <a:rPr lang="ja-JP" altLang="en-US" sz="1600" b="1" dirty="0">
                <a:effectLst/>
                <a:latin typeface="+mn-ea"/>
                <a:cs typeface="Times New Roman" panose="02020603050405020304" pitchFamily="18" charset="0"/>
              </a:rPr>
              <a:t>町内会以外の方</a:t>
            </a:r>
            <a:endParaRPr kumimoji="1" lang="ja-JP" altLang="en-US" b="1" dirty="0">
              <a:latin typeface="+mn-ea"/>
            </a:endParaRPr>
          </a:p>
        </p:txBody>
      </p:sp>
      <p:sp>
        <p:nvSpPr>
          <p:cNvPr id="27" name="テキスト ボックス 26">
            <a:extLst>
              <a:ext uri="{FF2B5EF4-FFF2-40B4-BE49-F238E27FC236}">
                <a16:creationId xmlns:a16="http://schemas.microsoft.com/office/drawing/2014/main" id="{C951AF59-DB60-DA42-9EA1-C4DE3FF41B2F}"/>
              </a:ext>
            </a:extLst>
          </p:cNvPr>
          <p:cNvSpPr txBox="1"/>
          <p:nvPr/>
        </p:nvSpPr>
        <p:spPr>
          <a:xfrm>
            <a:off x="6107599" y="1088266"/>
            <a:ext cx="5077321" cy="1077218"/>
          </a:xfrm>
          <a:prstGeom prst="rect">
            <a:avLst/>
          </a:prstGeom>
          <a:noFill/>
        </p:spPr>
        <p:txBody>
          <a:bodyPr wrap="square" rtlCol="0">
            <a:spAutoFit/>
          </a:bodyPr>
          <a:lstStyle/>
          <a:p>
            <a:r>
              <a:rPr lang="ja-JP" altLang="en-US" sz="1600" dirty="0"/>
              <a:t>　初めて利用される場合は、利用者登録をお願いします。</a:t>
            </a:r>
            <a:r>
              <a:rPr kumimoji="1" lang="ja-JP" altLang="en-US" sz="1600" dirty="0"/>
              <a:t>利用者登録をされている方は、ログイン後、利用をお願いします。</a:t>
            </a:r>
            <a:endParaRPr kumimoji="1" lang="en-US" altLang="ja-JP" sz="1600" dirty="0"/>
          </a:p>
          <a:p>
            <a:r>
              <a:rPr lang="en-US" altLang="ja-JP" sz="1600" dirty="0"/>
              <a:t>※</a:t>
            </a:r>
            <a:r>
              <a:rPr kumimoji="1" lang="ja-JP" altLang="en-US" sz="1600" dirty="0"/>
              <a:t>申請画面から利用登録が可能です。</a:t>
            </a:r>
            <a:endParaRPr kumimoji="1" lang="en-US" altLang="ja-JP" sz="1600" dirty="0"/>
          </a:p>
        </p:txBody>
      </p:sp>
      <p:sp>
        <p:nvSpPr>
          <p:cNvPr id="28" name="テキスト ボックス 27">
            <a:extLst>
              <a:ext uri="{FF2B5EF4-FFF2-40B4-BE49-F238E27FC236}">
                <a16:creationId xmlns:a16="http://schemas.microsoft.com/office/drawing/2014/main" id="{344BA0FD-A720-CCD0-1A5E-A1A58BF85E40}"/>
              </a:ext>
            </a:extLst>
          </p:cNvPr>
          <p:cNvSpPr txBox="1"/>
          <p:nvPr/>
        </p:nvSpPr>
        <p:spPr>
          <a:xfrm>
            <a:off x="360472" y="4527202"/>
            <a:ext cx="5077321" cy="830997"/>
          </a:xfrm>
          <a:prstGeom prst="rect">
            <a:avLst/>
          </a:prstGeom>
          <a:noFill/>
        </p:spPr>
        <p:txBody>
          <a:bodyPr wrap="square" rtlCol="0">
            <a:spAutoFit/>
          </a:bodyPr>
          <a:lstStyle/>
          <a:p>
            <a:r>
              <a:rPr kumimoji="1" lang="ja-JP" altLang="en-US" sz="1600" dirty="0"/>
              <a:t>　代表者に変更があった場合は、申請前に次の</a:t>
            </a:r>
            <a:r>
              <a:rPr kumimoji="1" lang="en-US" altLang="ja-JP" sz="1600" dirty="0"/>
              <a:t>URL</a:t>
            </a:r>
            <a:r>
              <a:rPr kumimoji="1" lang="ja-JP" altLang="en-US" sz="1600" dirty="0"/>
              <a:t>に</a:t>
            </a:r>
            <a:endParaRPr kumimoji="1" lang="en-US" altLang="ja-JP" sz="1600" dirty="0"/>
          </a:p>
          <a:p>
            <a:r>
              <a:rPr kumimoji="1" lang="ja-JP" altLang="en-US" sz="1600" dirty="0"/>
              <a:t>アクセスし、右上「ログイン中：</a:t>
            </a:r>
            <a:r>
              <a:rPr kumimoji="1" lang="en-US" altLang="ja-JP" sz="1600" dirty="0"/>
              <a:t>(</a:t>
            </a:r>
            <a:r>
              <a:rPr kumimoji="1" lang="ja-JP" altLang="en-US" sz="1600" dirty="0"/>
              <a:t>町内会名</a:t>
            </a:r>
            <a:r>
              <a:rPr kumimoji="1" lang="en-US" altLang="ja-JP" sz="1600" dirty="0"/>
              <a:t>)</a:t>
            </a:r>
            <a:r>
              <a:rPr kumimoji="1" lang="ja-JP" altLang="en-US" sz="1600" dirty="0"/>
              <a:t>様」から、利用者情報を変更</a:t>
            </a:r>
            <a:r>
              <a:rPr lang="ja-JP" altLang="en-US" sz="1600" dirty="0"/>
              <a:t>ください</a:t>
            </a:r>
            <a:r>
              <a:rPr kumimoji="1" lang="ja-JP" altLang="en-US" sz="1600" dirty="0"/>
              <a:t>。</a:t>
            </a:r>
            <a:endParaRPr kumimoji="1" lang="en-US" altLang="ja-JP" sz="1600" dirty="0"/>
          </a:p>
        </p:txBody>
      </p:sp>
    </p:spTree>
    <p:extLst>
      <p:ext uri="{BB962C8B-B14F-4D97-AF65-F5344CB8AC3E}">
        <p14:creationId xmlns:p14="http://schemas.microsoft.com/office/powerpoint/2010/main" val="165251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ACA0-19FC-2B6B-77C3-203745CEE8D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32EF917-A5E4-561C-5577-D99A3A70B613}"/>
              </a:ext>
            </a:extLst>
          </p:cNvPr>
          <p:cNvSpPr/>
          <p:nvPr/>
        </p:nvSpPr>
        <p:spPr>
          <a:xfrm>
            <a:off x="0" y="0"/>
            <a:ext cx="12192000" cy="67710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BE6A5CC7-67B1-661E-1F1C-033FAB58009F}"/>
              </a:ext>
            </a:extLst>
          </p:cNvPr>
          <p:cNvSpPr txBox="1"/>
          <p:nvPr/>
        </p:nvSpPr>
        <p:spPr>
          <a:xfrm>
            <a:off x="1874330" y="-25220"/>
            <a:ext cx="8443337" cy="677108"/>
          </a:xfrm>
          <a:prstGeom prst="rect">
            <a:avLst/>
          </a:prstGeom>
          <a:noFill/>
        </p:spPr>
        <p:txBody>
          <a:bodyPr wrap="none" rtlCol="0">
            <a:spAutoFit/>
          </a:bodyPr>
          <a:lstStyle/>
          <a:p>
            <a:pPr marL="0" indent="0" algn="ctr">
              <a:lnSpc>
                <a:spcPct val="150000"/>
              </a:lnSpc>
              <a:buNone/>
            </a:pPr>
            <a:r>
              <a:rPr kumimoji="1" lang="ja-JP" altLang="en-US" sz="2800" b="1" dirty="0">
                <a:solidFill>
                  <a:schemeClr val="bg1"/>
                </a:solidFill>
              </a:rPr>
              <a:t>電子申請する際の事前準備</a:t>
            </a:r>
            <a:r>
              <a:rPr kumimoji="1" lang="en-US" altLang="ja-JP" sz="2800" b="1" dirty="0">
                <a:solidFill>
                  <a:schemeClr val="bg1"/>
                </a:solidFill>
              </a:rPr>
              <a:t>【</a:t>
            </a:r>
            <a:r>
              <a:rPr kumimoji="1" lang="ja-JP" altLang="en-US" sz="2800" b="1" dirty="0">
                <a:solidFill>
                  <a:schemeClr val="bg1"/>
                </a:solidFill>
              </a:rPr>
              <a:t>防犯灯電気料補助金</a:t>
            </a:r>
            <a:r>
              <a:rPr kumimoji="1" lang="en-US" altLang="ja-JP" sz="2800" b="1" dirty="0">
                <a:solidFill>
                  <a:schemeClr val="bg1"/>
                </a:solidFill>
              </a:rPr>
              <a:t>】</a:t>
            </a:r>
          </a:p>
        </p:txBody>
      </p:sp>
      <p:sp>
        <p:nvSpPr>
          <p:cNvPr id="3" name="スライド番号プレースホルダー 2">
            <a:extLst>
              <a:ext uri="{FF2B5EF4-FFF2-40B4-BE49-F238E27FC236}">
                <a16:creationId xmlns:a16="http://schemas.microsoft.com/office/drawing/2014/main" id="{976EA52D-F237-FF71-0DB3-49D8BB4FE099}"/>
              </a:ext>
            </a:extLst>
          </p:cNvPr>
          <p:cNvSpPr>
            <a:spLocks noGrp="1"/>
          </p:cNvSpPr>
          <p:nvPr>
            <p:ph type="sldNum" sz="quarter" idx="12"/>
          </p:nvPr>
        </p:nvSpPr>
        <p:spPr/>
        <p:txBody>
          <a:bodyPr/>
          <a:lstStyle/>
          <a:p>
            <a:fld id="{A440A83B-1546-4D57-84E1-35BE192BCE76}" type="slidenum">
              <a:rPr kumimoji="1" lang="ja-JP" altLang="en-US" sz="1400" smtClean="0"/>
              <a:t>5</a:t>
            </a:fld>
            <a:endParaRPr kumimoji="1" lang="ja-JP" altLang="en-US" sz="1400" dirty="0"/>
          </a:p>
        </p:txBody>
      </p:sp>
      <p:sp>
        <p:nvSpPr>
          <p:cNvPr id="5" name="テキスト ボックス 4">
            <a:extLst>
              <a:ext uri="{FF2B5EF4-FFF2-40B4-BE49-F238E27FC236}">
                <a16:creationId xmlns:a16="http://schemas.microsoft.com/office/drawing/2014/main" id="{29FFFF08-9C61-706B-F575-09BB7853E8B9}"/>
              </a:ext>
            </a:extLst>
          </p:cNvPr>
          <p:cNvSpPr txBox="1"/>
          <p:nvPr/>
        </p:nvSpPr>
        <p:spPr>
          <a:xfrm>
            <a:off x="139008" y="2176790"/>
            <a:ext cx="3185487" cy="369332"/>
          </a:xfrm>
          <a:prstGeom prst="rect">
            <a:avLst/>
          </a:prstGeom>
          <a:noFill/>
        </p:spPr>
        <p:txBody>
          <a:bodyPr wrap="none" rtlCol="0">
            <a:spAutoFit/>
          </a:bodyPr>
          <a:lstStyle/>
          <a:p>
            <a:r>
              <a:rPr kumimoji="1" lang="ja-JP" altLang="en-US" b="1" u="sng" dirty="0"/>
              <a:t>１　手元に準備しておく資料</a:t>
            </a:r>
          </a:p>
        </p:txBody>
      </p:sp>
      <p:sp>
        <p:nvSpPr>
          <p:cNvPr id="6" name="テキスト ボックス 5">
            <a:extLst>
              <a:ext uri="{FF2B5EF4-FFF2-40B4-BE49-F238E27FC236}">
                <a16:creationId xmlns:a16="http://schemas.microsoft.com/office/drawing/2014/main" id="{DE5A615D-E1C1-4A98-A923-FFF498E91DB5}"/>
              </a:ext>
            </a:extLst>
          </p:cNvPr>
          <p:cNvSpPr txBox="1"/>
          <p:nvPr/>
        </p:nvSpPr>
        <p:spPr>
          <a:xfrm>
            <a:off x="364668" y="2460870"/>
            <a:ext cx="1005403" cy="338554"/>
          </a:xfrm>
          <a:prstGeom prst="rect">
            <a:avLst/>
          </a:prstGeom>
          <a:noFill/>
        </p:spPr>
        <p:txBody>
          <a:bodyPr wrap="none" rtlCol="0">
            <a:spAutoFit/>
          </a:bodyPr>
          <a:lstStyle/>
          <a:p>
            <a:r>
              <a:rPr kumimoji="1" lang="ja-JP" altLang="en-US" sz="1600" dirty="0"/>
              <a:t>・領収書</a:t>
            </a:r>
          </a:p>
        </p:txBody>
      </p:sp>
      <p:sp>
        <p:nvSpPr>
          <p:cNvPr id="17" name="テキスト ボックス 16">
            <a:extLst>
              <a:ext uri="{FF2B5EF4-FFF2-40B4-BE49-F238E27FC236}">
                <a16:creationId xmlns:a16="http://schemas.microsoft.com/office/drawing/2014/main" id="{6443EDBB-17BC-FF7F-3B76-F4CD1F79C1E1}"/>
              </a:ext>
            </a:extLst>
          </p:cNvPr>
          <p:cNvSpPr txBox="1"/>
          <p:nvPr/>
        </p:nvSpPr>
        <p:spPr>
          <a:xfrm>
            <a:off x="6095998" y="2122316"/>
            <a:ext cx="1140056" cy="338554"/>
          </a:xfrm>
          <a:prstGeom prst="rect">
            <a:avLst/>
          </a:prstGeom>
          <a:noFill/>
        </p:spPr>
        <p:txBody>
          <a:bodyPr wrap="none" rtlCol="0">
            <a:spAutoFit/>
          </a:bodyPr>
          <a:lstStyle/>
          <a:p>
            <a:r>
              <a:rPr lang="en-US" altLang="ja-JP" sz="1600" b="1" dirty="0">
                <a:latin typeface="+mn-ea"/>
              </a:rPr>
              <a:t>(3)</a:t>
            </a:r>
            <a:r>
              <a:rPr lang="ja-JP" altLang="en-US" sz="1600" b="1" dirty="0">
                <a:latin typeface="+mn-ea"/>
              </a:rPr>
              <a:t> 注意点</a:t>
            </a:r>
            <a:endParaRPr kumimoji="1" lang="ja-JP" altLang="en-US" sz="1600" b="1" dirty="0">
              <a:latin typeface="+mn-ea"/>
            </a:endParaRPr>
          </a:p>
        </p:txBody>
      </p:sp>
      <p:sp>
        <p:nvSpPr>
          <p:cNvPr id="21" name="テキスト ボックス 20">
            <a:extLst>
              <a:ext uri="{FF2B5EF4-FFF2-40B4-BE49-F238E27FC236}">
                <a16:creationId xmlns:a16="http://schemas.microsoft.com/office/drawing/2014/main" id="{48D7B84A-0FA7-1306-FC3F-F398154AE735}"/>
              </a:ext>
            </a:extLst>
          </p:cNvPr>
          <p:cNvSpPr txBox="1"/>
          <p:nvPr/>
        </p:nvSpPr>
        <p:spPr>
          <a:xfrm>
            <a:off x="6095998" y="4112100"/>
            <a:ext cx="5466824" cy="338554"/>
          </a:xfrm>
          <a:prstGeom prst="rect">
            <a:avLst/>
          </a:prstGeom>
          <a:noFill/>
        </p:spPr>
        <p:txBody>
          <a:bodyPr wrap="square">
            <a:spAutoFit/>
          </a:bodyPr>
          <a:lstStyle/>
          <a:p>
            <a:r>
              <a:rPr lang="en-US" altLang="ja-JP" sz="1600" b="1" dirty="0">
                <a:latin typeface="+mn-ea"/>
              </a:rPr>
              <a:t>(4)</a:t>
            </a:r>
            <a:r>
              <a:rPr lang="ja-JP" altLang="en-US" sz="1600" b="1" dirty="0">
                <a:latin typeface="+mn-ea"/>
              </a:rPr>
              <a:t> 添付ファイルの準備　</a:t>
            </a:r>
            <a:r>
              <a:rPr lang="en-US" altLang="ja-JP" sz="1200" b="1" dirty="0">
                <a:latin typeface="+mn-ea"/>
              </a:rPr>
              <a:t>※</a:t>
            </a:r>
            <a:r>
              <a:rPr lang="ja-JP" altLang="en-US" sz="1200" b="1" dirty="0">
                <a:latin typeface="+mn-ea"/>
              </a:rPr>
              <a:t>１ファイル１０</a:t>
            </a:r>
            <a:r>
              <a:rPr lang="en-US" altLang="ja-JP" sz="1200" b="1" dirty="0">
                <a:latin typeface="+mn-ea"/>
              </a:rPr>
              <a:t>MB</a:t>
            </a:r>
            <a:r>
              <a:rPr lang="ja-JP" altLang="en-US" sz="1200" b="1" dirty="0">
                <a:latin typeface="+mn-ea"/>
              </a:rPr>
              <a:t>、合計２０</a:t>
            </a:r>
            <a:r>
              <a:rPr lang="en-US" altLang="ja-JP" sz="1200" b="1" dirty="0">
                <a:latin typeface="+mn-ea"/>
              </a:rPr>
              <a:t>MB</a:t>
            </a:r>
            <a:r>
              <a:rPr lang="ja-JP" altLang="en-US" sz="1200" b="1" dirty="0">
                <a:latin typeface="+mn-ea"/>
              </a:rPr>
              <a:t>まで</a:t>
            </a:r>
          </a:p>
        </p:txBody>
      </p:sp>
      <p:sp>
        <p:nvSpPr>
          <p:cNvPr id="11" name="正方形/長方形 10">
            <a:extLst>
              <a:ext uri="{FF2B5EF4-FFF2-40B4-BE49-F238E27FC236}">
                <a16:creationId xmlns:a16="http://schemas.microsoft.com/office/drawing/2014/main" id="{7CF15A36-CE5C-09BE-3C7B-B72F3DC7781D}"/>
              </a:ext>
            </a:extLst>
          </p:cNvPr>
          <p:cNvSpPr/>
          <p:nvPr/>
        </p:nvSpPr>
        <p:spPr>
          <a:xfrm>
            <a:off x="230448" y="811777"/>
            <a:ext cx="5358822" cy="1298343"/>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n-ea"/>
              </a:rPr>
              <a:t>・電子申請の入力時間は</a:t>
            </a:r>
            <a:r>
              <a:rPr kumimoji="1" lang="en-US" altLang="ja-JP" sz="1600" dirty="0">
                <a:solidFill>
                  <a:schemeClr val="tx1"/>
                </a:solidFill>
                <a:latin typeface="+mn-ea"/>
              </a:rPr>
              <a:t>60</a:t>
            </a:r>
            <a:r>
              <a:rPr kumimoji="1" lang="ja-JP" altLang="en-US" sz="1600" dirty="0">
                <a:solidFill>
                  <a:schemeClr val="tx1"/>
                </a:solidFill>
                <a:latin typeface="+mn-ea"/>
              </a:rPr>
              <a:t>分までです。スムーズに入力　</a:t>
            </a:r>
            <a:endParaRPr kumimoji="1" lang="en-US" altLang="ja-JP" sz="1600" dirty="0">
              <a:solidFill>
                <a:schemeClr val="tx1"/>
              </a:solidFill>
              <a:latin typeface="+mn-ea"/>
            </a:endParaRPr>
          </a:p>
          <a:p>
            <a:r>
              <a:rPr lang="ja-JP" altLang="en-US" sz="1600" dirty="0">
                <a:solidFill>
                  <a:schemeClr val="tx1"/>
                </a:solidFill>
                <a:latin typeface="+mn-ea"/>
              </a:rPr>
              <a:t>　</a:t>
            </a:r>
            <a:r>
              <a:rPr kumimoji="1" lang="ja-JP" altLang="en-US" sz="1600" dirty="0">
                <a:solidFill>
                  <a:schemeClr val="tx1"/>
                </a:solidFill>
                <a:latin typeface="+mn-ea"/>
              </a:rPr>
              <a:t>できるよう、事前準備のうえ手続きください。</a:t>
            </a:r>
            <a:endParaRPr kumimoji="1" lang="en-US" altLang="ja-JP" sz="1600" dirty="0">
              <a:solidFill>
                <a:schemeClr val="tx1"/>
              </a:solidFill>
              <a:latin typeface="+mn-ea"/>
            </a:endParaRPr>
          </a:p>
          <a:p>
            <a:r>
              <a:rPr kumimoji="1" lang="ja-JP" altLang="en-US" sz="1600" dirty="0">
                <a:solidFill>
                  <a:schemeClr val="tx1"/>
                </a:solidFill>
                <a:latin typeface="+mn-ea"/>
              </a:rPr>
              <a:t>・申請後、最後に次の書類をダウンロードできます。</a:t>
            </a:r>
            <a:endParaRPr kumimoji="1" lang="en-US" altLang="ja-JP" sz="1600" dirty="0">
              <a:solidFill>
                <a:schemeClr val="tx1"/>
              </a:solidFill>
              <a:latin typeface="+mn-ea"/>
            </a:endParaRPr>
          </a:p>
          <a:p>
            <a:r>
              <a:rPr lang="ja-JP" altLang="en-US" sz="1600" dirty="0">
                <a:solidFill>
                  <a:schemeClr val="tx1"/>
                </a:solidFill>
                <a:latin typeface="+mn-ea"/>
              </a:rPr>
              <a:t>■ </a:t>
            </a:r>
            <a:r>
              <a:rPr kumimoji="1" lang="ja-JP" altLang="en-US" sz="1600" dirty="0">
                <a:solidFill>
                  <a:schemeClr val="tx1"/>
                </a:solidFill>
                <a:latin typeface="+mn-ea"/>
              </a:rPr>
              <a:t>申請書・内訳書・請求書・委任状</a:t>
            </a:r>
            <a:r>
              <a:rPr lang="ja-JP" altLang="en-US" sz="1600" dirty="0">
                <a:solidFill>
                  <a:schemeClr val="tx1"/>
                </a:solidFill>
                <a:latin typeface="+mn-ea"/>
              </a:rPr>
              <a:t>　</a:t>
            </a:r>
            <a:endParaRPr kumimoji="1" lang="ja-JP" altLang="en-US" sz="1600" dirty="0">
              <a:solidFill>
                <a:schemeClr val="tx1"/>
              </a:solidFill>
              <a:latin typeface="+mn-ea"/>
            </a:endParaRPr>
          </a:p>
        </p:txBody>
      </p:sp>
      <p:sp>
        <p:nvSpPr>
          <p:cNvPr id="14" name="テキスト ボックス 13">
            <a:extLst>
              <a:ext uri="{FF2B5EF4-FFF2-40B4-BE49-F238E27FC236}">
                <a16:creationId xmlns:a16="http://schemas.microsoft.com/office/drawing/2014/main" id="{4C2138E8-4717-6BB8-F607-6C66217F6880}"/>
              </a:ext>
            </a:extLst>
          </p:cNvPr>
          <p:cNvSpPr txBox="1"/>
          <p:nvPr/>
        </p:nvSpPr>
        <p:spPr>
          <a:xfrm>
            <a:off x="143629" y="2801975"/>
            <a:ext cx="3877985" cy="369332"/>
          </a:xfrm>
          <a:prstGeom prst="rect">
            <a:avLst/>
          </a:prstGeom>
          <a:noFill/>
        </p:spPr>
        <p:txBody>
          <a:bodyPr wrap="none" rtlCol="0">
            <a:spAutoFit/>
          </a:bodyPr>
          <a:lstStyle/>
          <a:p>
            <a:r>
              <a:rPr lang="ja-JP" altLang="en-US" b="1" u="sng" dirty="0"/>
              <a:t>２</a:t>
            </a:r>
            <a:r>
              <a:rPr kumimoji="1" lang="ja-JP" altLang="en-US" b="1" u="sng" dirty="0"/>
              <a:t>　事前に準備・整理しておくもの</a:t>
            </a:r>
          </a:p>
        </p:txBody>
      </p:sp>
      <p:sp>
        <p:nvSpPr>
          <p:cNvPr id="18" name="テキスト ボックス 17">
            <a:extLst>
              <a:ext uri="{FF2B5EF4-FFF2-40B4-BE49-F238E27FC236}">
                <a16:creationId xmlns:a16="http://schemas.microsoft.com/office/drawing/2014/main" id="{5828589A-2962-DDCF-7CF5-630FE3A44023}"/>
              </a:ext>
            </a:extLst>
          </p:cNvPr>
          <p:cNvSpPr txBox="1"/>
          <p:nvPr/>
        </p:nvSpPr>
        <p:spPr>
          <a:xfrm>
            <a:off x="6119847" y="2504786"/>
            <a:ext cx="5077321" cy="1569660"/>
          </a:xfrm>
          <a:prstGeom prst="rect">
            <a:avLst/>
          </a:prstGeom>
          <a:noFill/>
        </p:spPr>
        <p:txBody>
          <a:bodyPr wrap="square" rtlCol="0">
            <a:spAutoFit/>
          </a:bodyPr>
          <a:lstStyle/>
          <a:p>
            <a:r>
              <a:rPr kumimoji="1" lang="ja-JP" altLang="en-US" sz="1600" dirty="0"/>
              <a:t>・入力時間が６０分を超えるとリセットされますので、</a:t>
            </a:r>
            <a:endParaRPr kumimoji="1" lang="en-US" altLang="ja-JP" sz="1600" dirty="0"/>
          </a:p>
          <a:p>
            <a:r>
              <a:rPr lang="ja-JP" altLang="en-US" sz="1600" dirty="0"/>
              <a:t>　</a:t>
            </a:r>
            <a:r>
              <a:rPr kumimoji="1" lang="ja-JP" altLang="en-US" sz="1600" dirty="0"/>
              <a:t>こまめに保存することを推奨します。</a:t>
            </a:r>
            <a:endParaRPr kumimoji="1" lang="en-US" altLang="ja-JP" sz="1600" dirty="0"/>
          </a:p>
          <a:p>
            <a:r>
              <a:rPr lang="ja-JP" altLang="en-US" sz="1600" dirty="0"/>
              <a:t>・添付ファイルが不鮮明な場合は再度申請いただく</a:t>
            </a:r>
            <a:endParaRPr lang="en-US" altLang="ja-JP" sz="1600" dirty="0"/>
          </a:p>
          <a:p>
            <a:r>
              <a:rPr lang="ja-JP" altLang="en-US" sz="1600" dirty="0"/>
              <a:t>　場合がございます。</a:t>
            </a:r>
            <a:endParaRPr lang="en-US" altLang="ja-JP" sz="1600" dirty="0"/>
          </a:p>
          <a:p>
            <a:r>
              <a:rPr kumimoji="1" lang="ja-JP" altLang="en-US" sz="1600" dirty="0"/>
              <a:t>・委任状が必要な場合のみ、委任状に押印のうえ、</a:t>
            </a:r>
            <a:endParaRPr kumimoji="1" lang="en-US" altLang="ja-JP" sz="1600" dirty="0"/>
          </a:p>
          <a:p>
            <a:r>
              <a:rPr lang="ja-JP" altLang="en-US" sz="1600" dirty="0"/>
              <a:t>　</a:t>
            </a:r>
            <a:r>
              <a:rPr kumimoji="1" lang="ja-JP" altLang="en-US" sz="1600" dirty="0"/>
              <a:t>原本をご提出ください。</a:t>
            </a:r>
            <a:endParaRPr kumimoji="1" lang="en-US" altLang="ja-JP" sz="1600" dirty="0"/>
          </a:p>
        </p:txBody>
      </p:sp>
      <p:sp>
        <p:nvSpPr>
          <p:cNvPr id="20" name="テキスト ボックス 19">
            <a:extLst>
              <a:ext uri="{FF2B5EF4-FFF2-40B4-BE49-F238E27FC236}">
                <a16:creationId xmlns:a16="http://schemas.microsoft.com/office/drawing/2014/main" id="{F8F80D67-25A4-2A86-8FC5-CA6730E26286}"/>
              </a:ext>
            </a:extLst>
          </p:cNvPr>
          <p:cNvSpPr txBox="1"/>
          <p:nvPr/>
        </p:nvSpPr>
        <p:spPr>
          <a:xfrm>
            <a:off x="313058" y="3120339"/>
            <a:ext cx="1550424" cy="338554"/>
          </a:xfrm>
          <a:prstGeom prst="rect">
            <a:avLst/>
          </a:prstGeom>
          <a:noFill/>
        </p:spPr>
        <p:txBody>
          <a:bodyPr wrap="none" rtlCol="0">
            <a:spAutoFit/>
          </a:bodyPr>
          <a:lstStyle/>
          <a:p>
            <a:r>
              <a:rPr lang="en-US" altLang="ja-JP" sz="1600" b="1" dirty="0">
                <a:latin typeface="+mn-ea"/>
              </a:rPr>
              <a:t>(1)</a:t>
            </a:r>
            <a:r>
              <a:rPr lang="ja-JP" altLang="en-US" sz="1600" b="1" dirty="0">
                <a:latin typeface="+mn-ea"/>
              </a:rPr>
              <a:t> </a:t>
            </a:r>
            <a:r>
              <a:rPr lang="ja-JP" altLang="en-US" sz="1600" b="1" dirty="0">
                <a:effectLst/>
                <a:latin typeface="+mn-ea"/>
                <a:cs typeface="Times New Roman" panose="02020603050405020304" pitchFamily="18" charset="0"/>
              </a:rPr>
              <a:t>町内会の方</a:t>
            </a:r>
            <a:endParaRPr kumimoji="1" lang="ja-JP" altLang="en-US" b="1" dirty="0">
              <a:latin typeface="+mn-ea"/>
            </a:endParaRPr>
          </a:p>
        </p:txBody>
      </p:sp>
      <p:pic>
        <p:nvPicPr>
          <p:cNvPr id="24" name="図 23" descr="QR コード&#10;&#10;自動的に生成された説明">
            <a:extLst>
              <a:ext uri="{FF2B5EF4-FFF2-40B4-BE49-F238E27FC236}">
                <a16:creationId xmlns:a16="http://schemas.microsoft.com/office/drawing/2014/main" id="{5857DCF4-6C9D-20D4-C503-01A32C54E3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7025" y="4797785"/>
            <a:ext cx="668977" cy="668977"/>
          </a:xfrm>
          <a:prstGeom prst="rect">
            <a:avLst/>
          </a:prstGeom>
          <a:noFill/>
          <a:ln>
            <a:noFill/>
          </a:ln>
        </p:spPr>
      </p:pic>
      <p:sp>
        <p:nvSpPr>
          <p:cNvPr id="25" name="テキスト ボックス 24">
            <a:extLst>
              <a:ext uri="{FF2B5EF4-FFF2-40B4-BE49-F238E27FC236}">
                <a16:creationId xmlns:a16="http://schemas.microsoft.com/office/drawing/2014/main" id="{40FBF00C-97CA-7243-8651-5FF12DC0B00E}"/>
              </a:ext>
            </a:extLst>
          </p:cNvPr>
          <p:cNvSpPr txBox="1"/>
          <p:nvPr/>
        </p:nvSpPr>
        <p:spPr>
          <a:xfrm>
            <a:off x="230448" y="4932802"/>
            <a:ext cx="1007745" cy="338554"/>
          </a:xfrm>
          <a:prstGeom prst="rect">
            <a:avLst/>
          </a:prstGeom>
          <a:noFill/>
        </p:spPr>
        <p:txBody>
          <a:bodyPr wrap="square" rtlCol="0">
            <a:spAutoFit/>
          </a:bodyPr>
          <a:lstStyle/>
          <a:p>
            <a:r>
              <a:rPr kumimoji="1" lang="en-US" altLang="ja-JP" sz="1600" dirty="0"/>
              <a:t>【URL】</a:t>
            </a:r>
          </a:p>
        </p:txBody>
      </p:sp>
      <p:sp>
        <p:nvSpPr>
          <p:cNvPr id="26" name="テキスト ボックス 25">
            <a:extLst>
              <a:ext uri="{FF2B5EF4-FFF2-40B4-BE49-F238E27FC236}">
                <a16:creationId xmlns:a16="http://schemas.microsoft.com/office/drawing/2014/main" id="{4CBD8345-8CBF-BBFA-2314-9AA4C0941406}"/>
              </a:ext>
            </a:extLst>
          </p:cNvPr>
          <p:cNvSpPr txBox="1"/>
          <p:nvPr/>
        </p:nvSpPr>
        <p:spPr>
          <a:xfrm>
            <a:off x="995112" y="4889431"/>
            <a:ext cx="3697299" cy="738664"/>
          </a:xfrm>
          <a:prstGeom prst="rect">
            <a:avLst/>
          </a:prstGeom>
          <a:noFill/>
        </p:spPr>
        <p:txBody>
          <a:bodyPr wrap="square" rtlCol="0">
            <a:spAutoFit/>
          </a:bodyPr>
          <a:lstStyle/>
          <a:p>
            <a:r>
              <a:rPr kumimoji="1" lang="en-US" altLang="ja-JP" sz="1400" dirty="0">
                <a:hlinkClick r:id="rId4"/>
              </a:rPr>
              <a:t>https://shinsei.pref.kagoshima.jp/SdsJuminWeb/JuminLgSelect</a:t>
            </a:r>
            <a:endParaRPr lang="en-US" altLang="ja-JP" sz="1400" dirty="0"/>
          </a:p>
          <a:p>
            <a:endParaRPr kumimoji="1" lang="en-US" altLang="ja-JP" sz="1400" dirty="0"/>
          </a:p>
        </p:txBody>
      </p:sp>
      <p:sp>
        <p:nvSpPr>
          <p:cNvPr id="7" name="テキスト ボックス 6">
            <a:extLst>
              <a:ext uri="{FF2B5EF4-FFF2-40B4-BE49-F238E27FC236}">
                <a16:creationId xmlns:a16="http://schemas.microsoft.com/office/drawing/2014/main" id="{396EC0AF-B1B4-50D0-07E6-B300EAE0F78C}"/>
              </a:ext>
            </a:extLst>
          </p:cNvPr>
          <p:cNvSpPr txBox="1"/>
          <p:nvPr/>
        </p:nvSpPr>
        <p:spPr>
          <a:xfrm>
            <a:off x="1335722" y="2471437"/>
            <a:ext cx="1620957" cy="338554"/>
          </a:xfrm>
          <a:prstGeom prst="rect">
            <a:avLst/>
          </a:prstGeom>
          <a:noFill/>
        </p:spPr>
        <p:txBody>
          <a:bodyPr wrap="none" rtlCol="0">
            <a:spAutoFit/>
          </a:bodyPr>
          <a:lstStyle/>
          <a:p>
            <a:r>
              <a:rPr kumimoji="1" lang="ja-JP" altLang="en-US" sz="1600" dirty="0"/>
              <a:t>・振込先の通帳</a:t>
            </a:r>
          </a:p>
        </p:txBody>
      </p:sp>
      <p:sp>
        <p:nvSpPr>
          <p:cNvPr id="8" name="テキスト ボックス 7">
            <a:extLst>
              <a:ext uri="{FF2B5EF4-FFF2-40B4-BE49-F238E27FC236}">
                <a16:creationId xmlns:a16="http://schemas.microsoft.com/office/drawing/2014/main" id="{7EF9EDE0-FE6A-1BA9-659E-F8688865E0F2}"/>
              </a:ext>
            </a:extLst>
          </p:cNvPr>
          <p:cNvSpPr txBox="1"/>
          <p:nvPr/>
        </p:nvSpPr>
        <p:spPr>
          <a:xfrm>
            <a:off x="6119847" y="4440359"/>
            <a:ext cx="6135013" cy="1323439"/>
          </a:xfrm>
          <a:prstGeom prst="rect">
            <a:avLst/>
          </a:prstGeom>
          <a:noFill/>
        </p:spPr>
        <p:txBody>
          <a:bodyPr wrap="none" rtlCol="0">
            <a:spAutoFit/>
          </a:bodyPr>
          <a:lstStyle/>
          <a:p>
            <a:r>
              <a:rPr kumimoji="1" lang="ja-JP" altLang="en-US" sz="1600" dirty="0"/>
              <a:t>・振込先の通帳</a:t>
            </a:r>
            <a:endParaRPr kumimoji="1" lang="en-US" altLang="ja-JP" sz="1600" dirty="0"/>
          </a:p>
          <a:p>
            <a:r>
              <a:rPr lang="ja-JP" altLang="en-US" sz="1600" dirty="0"/>
              <a:t>・（前期分申請の場合）令和６年</a:t>
            </a:r>
            <a:r>
              <a:rPr lang="en-US" altLang="ja-JP" sz="1600" dirty="0"/>
              <a:t>10</a:t>
            </a:r>
            <a:r>
              <a:rPr lang="ja-JP" altLang="en-US" sz="1600" dirty="0"/>
              <a:t>月～令和７年３月の領収書</a:t>
            </a:r>
            <a:endParaRPr lang="en-US" altLang="ja-JP" sz="1600" dirty="0"/>
          </a:p>
          <a:p>
            <a:r>
              <a:rPr lang="ja-JP" altLang="en-US" sz="1600" dirty="0"/>
              <a:t>　（後期分申請の場合）令和７年４月～令和７年９月の領収書</a:t>
            </a:r>
            <a:endParaRPr lang="en-US" altLang="ja-JP" sz="1600" dirty="0"/>
          </a:p>
          <a:p>
            <a:r>
              <a:rPr lang="ja-JP" altLang="en-US" sz="1600" dirty="0"/>
              <a:t>　（一括申請の場合）　令和６年</a:t>
            </a:r>
            <a:r>
              <a:rPr lang="en-US" altLang="ja-JP" sz="1600" dirty="0"/>
              <a:t>10</a:t>
            </a:r>
            <a:r>
              <a:rPr lang="ja-JP" altLang="en-US" sz="1600" dirty="0"/>
              <a:t>月～令和７年９月の領収書</a:t>
            </a:r>
            <a:endParaRPr lang="en-US" altLang="ja-JP" sz="1600" dirty="0"/>
          </a:p>
          <a:p>
            <a:r>
              <a:rPr kumimoji="1" lang="en-US" altLang="ja-JP" sz="1600" dirty="0"/>
              <a:t>※</a:t>
            </a:r>
            <a:r>
              <a:rPr kumimoji="1" lang="ja-JP" altLang="en-US" sz="1600" dirty="0"/>
              <a:t>ファイルの添付が難しい場合、窓口持参や郵送でも可能です。</a:t>
            </a:r>
            <a:endParaRPr kumimoji="1" lang="en-US" altLang="ja-JP" sz="1600" dirty="0"/>
          </a:p>
        </p:txBody>
      </p:sp>
      <p:sp>
        <p:nvSpPr>
          <p:cNvPr id="9" name="テキスト ボックス 8">
            <a:extLst>
              <a:ext uri="{FF2B5EF4-FFF2-40B4-BE49-F238E27FC236}">
                <a16:creationId xmlns:a16="http://schemas.microsoft.com/office/drawing/2014/main" id="{C3165253-AC6F-FB4E-56F7-B6290B106CD4}"/>
              </a:ext>
            </a:extLst>
          </p:cNvPr>
          <p:cNvSpPr txBox="1"/>
          <p:nvPr/>
        </p:nvSpPr>
        <p:spPr>
          <a:xfrm>
            <a:off x="230448" y="3773546"/>
            <a:ext cx="5128327" cy="338554"/>
          </a:xfrm>
          <a:prstGeom prst="rect">
            <a:avLst/>
          </a:prstGeom>
          <a:noFill/>
        </p:spPr>
        <p:txBody>
          <a:bodyPr wrap="none" rtlCol="0">
            <a:spAutoFit/>
          </a:bodyPr>
          <a:lstStyle/>
          <a:p>
            <a:r>
              <a:rPr lang="en-US" altLang="ja-JP" sz="1600" b="1" dirty="0">
                <a:latin typeface="+mn-ea"/>
              </a:rPr>
              <a:t>【</a:t>
            </a:r>
            <a:r>
              <a:rPr lang="ja-JP" altLang="en-US" sz="1600" b="1" dirty="0">
                <a:latin typeface="+mn-ea"/>
              </a:rPr>
              <a:t>電子申請システムの</a:t>
            </a:r>
            <a:r>
              <a:rPr lang="en-US" altLang="ja-JP" sz="1600" b="1" dirty="0">
                <a:latin typeface="+mn-ea"/>
              </a:rPr>
              <a:t>ID</a:t>
            </a:r>
            <a:r>
              <a:rPr lang="ja-JP" altLang="en-US" sz="1600" b="1" dirty="0">
                <a:latin typeface="+mn-ea"/>
              </a:rPr>
              <a:t>利用者情報を変更する場合</a:t>
            </a:r>
            <a:r>
              <a:rPr lang="en-US" altLang="ja-JP" sz="1600" b="1" dirty="0">
                <a:latin typeface="+mn-ea"/>
              </a:rPr>
              <a:t>】</a:t>
            </a:r>
            <a:endParaRPr kumimoji="1" lang="ja-JP" altLang="en-US" b="1" dirty="0">
              <a:latin typeface="+mn-ea"/>
            </a:endParaRPr>
          </a:p>
        </p:txBody>
      </p:sp>
      <p:sp>
        <p:nvSpPr>
          <p:cNvPr id="10" name="テキスト ボックス 9">
            <a:extLst>
              <a:ext uri="{FF2B5EF4-FFF2-40B4-BE49-F238E27FC236}">
                <a16:creationId xmlns:a16="http://schemas.microsoft.com/office/drawing/2014/main" id="{0C049270-81BC-67E8-3F3A-EFE8D015E933}"/>
              </a:ext>
            </a:extLst>
          </p:cNvPr>
          <p:cNvSpPr txBox="1"/>
          <p:nvPr/>
        </p:nvSpPr>
        <p:spPr>
          <a:xfrm>
            <a:off x="360474" y="3414500"/>
            <a:ext cx="5077321" cy="338554"/>
          </a:xfrm>
          <a:prstGeom prst="rect">
            <a:avLst/>
          </a:prstGeom>
          <a:noFill/>
        </p:spPr>
        <p:txBody>
          <a:bodyPr wrap="square" rtlCol="0">
            <a:spAutoFit/>
          </a:bodyPr>
          <a:lstStyle/>
          <a:p>
            <a:r>
              <a:rPr kumimoji="1" lang="ja-JP" altLang="en-US" sz="1600" dirty="0"/>
              <a:t>　事前に配布されている</a:t>
            </a:r>
            <a:r>
              <a:rPr kumimoji="1" lang="en-US" altLang="ja-JP" sz="1600" dirty="0"/>
              <a:t>ID</a:t>
            </a:r>
            <a:r>
              <a:rPr kumimoji="1" lang="ja-JP" altLang="en-US" sz="1600" dirty="0"/>
              <a:t>でログインしてください。</a:t>
            </a:r>
            <a:endParaRPr kumimoji="1" lang="en-US" altLang="ja-JP" sz="1600" dirty="0"/>
          </a:p>
        </p:txBody>
      </p:sp>
      <p:sp>
        <p:nvSpPr>
          <p:cNvPr id="23" name="テキスト ボックス 22">
            <a:extLst>
              <a:ext uri="{FF2B5EF4-FFF2-40B4-BE49-F238E27FC236}">
                <a16:creationId xmlns:a16="http://schemas.microsoft.com/office/drawing/2014/main" id="{FB7B0EE9-3A6A-A6F8-8EAE-FA62BAEE5E1F}"/>
              </a:ext>
            </a:extLst>
          </p:cNvPr>
          <p:cNvSpPr txBox="1"/>
          <p:nvPr/>
        </p:nvSpPr>
        <p:spPr>
          <a:xfrm>
            <a:off x="313058" y="5381187"/>
            <a:ext cx="1960793" cy="338554"/>
          </a:xfrm>
          <a:prstGeom prst="rect">
            <a:avLst/>
          </a:prstGeom>
          <a:noFill/>
        </p:spPr>
        <p:txBody>
          <a:bodyPr wrap="none" rtlCol="0">
            <a:spAutoFit/>
          </a:bodyPr>
          <a:lstStyle/>
          <a:p>
            <a:r>
              <a:rPr lang="en-US" altLang="ja-JP" sz="1600" b="1" dirty="0">
                <a:latin typeface="+mn-ea"/>
              </a:rPr>
              <a:t>(2)</a:t>
            </a:r>
            <a:r>
              <a:rPr lang="ja-JP" altLang="en-US" sz="1600" b="1" dirty="0">
                <a:latin typeface="+mn-ea"/>
              </a:rPr>
              <a:t> </a:t>
            </a:r>
            <a:r>
              <a:rPr lang="ja-JP" altLang="en-US" sz="1600" b="1" dirty="0">
                <a:effectLst/>
                <a:latin typeface="+mn-ea"/>
                <a:cs typeface="Times New Roman" panose="02020603050405020304" pitchFamily="18" charset="0"/>
              </a:rPr>
              <a:t>町内会以外の方</a:t>
            </a:r>
            <a:endParaRPr kumimoji="1" lang="ja-JP" altLang="en-US" b="1" dirty="0">
              <a:latin typeface="+mn-ea"/>
            </a:endParaRPr>
          </a:p>
        </p:txBody>
      </p:sp>
      <p:sp>
        <p:nvSpPr>
          <p:cNvPr id="27" name="テキスト ボックス 26">
            <a:extLst>
              <a:ext uri="{FF2B5EF4-FFF2-40B4-BE49-F238E27FC236}">
                <a16:creationId xmlns:a16="http://schemas.microsoft.com/office/drawing/2014/main" id="{09574908-DB59-3813-674C-DF6F6612280D}"/>
              </a:ext>
            </a:extLst>
          </p:cNvPr>
          <p:cNvSpPr txBox="1"/>
          <p:nvPr/>
        </p:nvSpPr>
        <p:spPr>
          <a:xfrm>
            <a:off x="360472" y="5671466"/>
            <a:ext cx="5077321" cy="1077218"/>
          </a:xfrm>
          <a:prstGeom prst="rect">
            <a:avLst/>
          </a:prstGeom>
          <a:noFill/>
        </p:spPr>
        <p:txBody>
          <a:bodyPr wrap="square" rtlCol="0">
            <a:spAutoFit/>
          </a:bodyPr>
          <a:lstStyle/>
          <a:p>
            <a:r>
              <a:rPr lang="ja-JP" altLang="en-US" sz="1600" dirty="0"/>
              <a:t>　初めて利用される場合は、利用者登録をお願いします。</a:t>
            </a:r>
            <a:r>
              <a:rPr kumimoji="1" lang="ja-JP" altLang="en-US" sz="1600" dirty="0"/>
              <a:t>利用者登録をされている方は、ログイン後、利用をお願いします。</a:t>
            </a:r>
            <a:endParaRPr kumimoji="1" lang="en-US" altLang="ja-JP" sz="1600" dirty="0"/>
          </a:p>
          <a:p>
            <a:r>
              <a:rPr lang="en-US" altLang="ja-JP" sz="1600" dirty="0"/>
              <a:t>※</a:t>
            </a:r>
            <a:r>
              <a:rPr kumimoji="1" lang="ja-JP" altLang="en-US" sz="1600" dirty="0"/>
              <a:t>申請画面から利用登録が可能です</a:t>
            </a:r>
            <a:r>
              <a:rPr lang="ja-JP" altLang="en-US" sz="1600" dirty="0"/>
              <a:t>。</a:t>
            </a:r>
            <a:endParaRPr kumimoji="1" lang="en-US" altLang="ja-JP" sz="1600" dirty="0"/>
          </a:p>
        </p:txBody>
      </p:sp>
      <p:sp>
        <p:nvSpPr>
          <p:cNvPr id="28" name="テキスト ボックス 27">
            <a:extLst>
              <a:ext uri="{FF2B5EF4-FFF2-40B4-BE49-F238E27FC236}">
                <a16:creationId xmlns:a16="http://schemas.microsoft.com/office/drawing/2014/main" id="{B3C391F2-6C1A-14C9-3CEE-864F79F88EE4}"/>
              </a:ext>
            </a:extLst>
          </p:cNvPr>
          <p:cNvSpPr txBox="1"/>
          <p:nvPr/>
        </p:nvSpPr>
        <p:spPr>
          <a:xfrm>
            <a:off x="360473" y="4112485"/>
            <a:ext cx="5077321" cy="830997"/>
          </a:xfrm>
          <a:prstGeom prst="rect">
            <a:avLst/>
          </a:prstGeom>
          <a:noFill/>
        </p:spPr>
        <p:txBody>
          <a:bodyPr wrap="square" rtlCol="0">
            <a:spAutoFit/>
          </a:bodyPr>
          <a:lstStyle/>
          <a:p>
            <a:r>
              <a:rPr kumimoji="1" lang="ja-JP" altLang="en-US" sz="1600" dirty="0"/>
              <a:t>　代表者に変更があった場合は、申請前に次の</a:t>
            </a:r>
            <a:r>
              <a:rPr kumimoji="1" lang="en-US" altLang="ja-JP" sz="1600" dirty="0"/>
              <a:t>URL</a:t>
            </a:r>
            <a:r>
              <a:rPr kumimoji="1" lang="ja-JP" altLang="en-US" sz="1600" dirty="0"/>
              <a:t>に</a:t>
            </a:r>
            <a:endParaRPr kumimoji="1" lang="en-US" altLang="ja-JP" sz="1600" dirty="0"/>
          </a:p>
          <a:p>
            <a:r>
              <a:rPr kumimoji="1" lang="ja-JP" altLang="en-US" sz="1600" dirty="0"/>
              <a:t>アクセスし、右上「ログイン中：</a:t>
            </a:r>
            <a:r>
              <a:rPr kumimoji="1" lang="en-US" altLang="ja-JP" sz="1600" dirty="0"/>
              <a:t>(</a:t>
            </a:r>
            <a:r>
              <a:rPr kumimoji="1" lang="ja-JP" altLang="en-US" sz="1600" dirty="0"/>
              <a:t>町内会名</a:t>
            </a:r>
            <a:r>
              <a:rPr kumimoji="1" lang="en-US" altLang="ja-JP" sz="1600" dirty="0"/>
              <a:t>)</a:t>
            </a:r>
            <a:r>
              <a:rPr kumimoji="1" lang="ja-JP" altLang="en-US" sz="1600" dirty="0"/>
              <a:t>様」から、利用者情報を変更</a:t>
            </a:r>
            <a:r>
              <a:rPr lang="ja-JP" altLang="en-US" sz="1600" dirty="0"/>
              <a:t>ください</a:t>
            </a:r>
            <a:r>
              <a:rPr kumimoji="1" lang="ja-JP" altLang="en-US" sz="1600" dirty="0"/>
              <a:t>。</a:t>
            </a:r>
            <a:endParaRPr kumimoji="1" lang="en-US" altLang="ja-JP" sz="1600" dirty="0"/>
          </a:p>
        </p:txBody>
      </p:sp>
    </p:spTree>
    <p:extLst>
      <p:ext uri="{BB962C8B-B14F-4D97-AF65-F5344CB8AC3E}">
        <p14:creationId xmlns:p14="http://schemas.microsoft.com/office/powerpoint/2010/main" val="101813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8747BEB7-55C8-0824-F60C-7721941AAAEB}"/>
              </a:ext>
            </a:extLst>
          </p:cNvPr>
          <p:cNvSpPr txBox="1"/>
          <p:nvPr/>
        </p:nvSpPr>
        <p:spPr>
          <a:xfrm>
            <a:off x="444015" y="4805073"/>
            <a:ext cx="11303969" cy="1200329"/>
          </a:xfrm>
          <a:prstGeom prst="rect">
            <a:avLst/>
          </a:prstGeom>
          <a:noFill/>
        </p:spPr>
        <p:txBody>
          <a:bodyPr wrap="square" rtlCol="0">
            <a:spAutoFit/>
          </a:bodyPr>
          <a:lstStyle/>
          <a:p>
            <a:pPr marL="342900" indent="-342900">
              <a:buAutoNum type="circleNumDbPlain"/>
            </a:pPr>
            <a:r>
              <a:rPr kumimoji="1" lang="ja-JP" altLang="en-US" dirty="0"/>
              <a:t>「鹿児島市　</a:t>
            </a:r>
            <a:r>
              <a:rPr lang="ja-JP" altLang="en-US" dirty="0"/>
              <a:t>防犯灯</a:t>
            </a:r>
            <a:r>
              <a:rPr kumimoji="1" lang="ja-JP" altLang="en-US" dirty="0"/>
              <a:t>補助金」</a:t>
            </a:r>
            <a:r>
              <a:rPr lang="ja-JP" altLang="en-US" dirty="0"/>
              <a:t>で</a:t>
            </a:r>
            <a:r>
              <a:rPr kumimoji="1" lang="ja-JP" altLang="en-US" dirty="0"/>
              <a:t>キーワード検索し、市</a:t>
            </a:r>
            <a:r>
              <a:rPr kumimoji="1" lang="en-US" altLang="ja-JP" dirty="0"/>
              <a:t>HP『</a:t>
            </a:r>
            <a:r>
              <a:rPr kumimoji="1" lang="ja-JP" altLang="en-US" dirty="0"/>
              <a:t>防犯灯への助成制度</a:t>
            </a:r>
            <a:r>
              <a:rPr kumimoji="1" lang="en-US" altLang="ja-JP" dirty="0"/>
              <a:t>』</a:t>
            </a:r>
            <a:r>
              <a:rPr kumimoji="1" lang="ja-JP" altLang="en-US" dirty="0"/>
              <a:t>ページへアクセス</a:t>
            </a:r>
          </a:p>
          <a:p>
            <a:pPr marL="342900" indent="-342900">
              <a:buAutoNum type="circleNumDbPlain" startAt="2"/>
            </a:pPr>
            <a:r>
              <a:rPr kumimoji="1" lang="ja-JP" altLang="en-US" dirty="0"/>
              <a:t>本資料</a:t>
            </a:r>
            <a:r>
              <a:rPr lang="ja-JP" altLang="en-US" dirty="0"/>
              <a:t>の</a:t>
            </a:r>
            <a:r>
              <a:rPr kumimoji="1" lang="en-US" altLang="ja-JP" dirty="0"/>
              <a:t>『</a:t>
            </a:r>
            <a:r>
              <a:rPr kumimoji="1" lang="ja-JP" altLang="en-US" dirty="0"/>
              <a:t>事前準備○○</a:t>
            </a:r>
            <a:r>
              <a:rPr kumimoji="1" lang="en-US" altLang="ja-JP" dirty="0"/>
              <a:t>』</a:t>
            </a:r>
            <a:r>
              <a:rPr kumimoji="1" lang="ja-JP" altLang="en-US" dirty="0"/>
              <a:t>を確認し</a:t>
            </a:r>
            <a:r>
              <a:rPr lang="ja-JP" altLang="en-US" dirty="0"/>
              <a:t>、申請を準備</a:t>
            </a:r>
            <a:endParaRPr kumimoji="1" lang="en-US" altLang="ja-JP" dirty="0"/>
          </a:p>
          <a:p>
            <a:r>
              <a:rPr lang="ja-JP" altLang="en-US" dirty="0"/>
              <a:t>③</a:t>
            </a:r>
            <a:r>
              <a:rPr kumimoji="1" lang="ja-JP" altLang="en-US" dirty="0"/>
              <a:t>  ページ内の</a:t>
            </a:r>
            <a:r>
              <a:rPr kumimoji="1" lang="en-US" altLang="ja-JP" dirty="0"/>
              <a:t>『</a:t>
            </a:r>
            <a:r>
              <a:rPr kumimoji="1" lang="ja-JP" altLang="en-US" dirty="0"/>
              <a:t>電子申請</a:t>
            </a:r>
            <a:r>
              <a:rPr kumimoji="1" lang="en-US" altLang="ja-JP" dirty="0"/>
              <a:t>【</a:t>
            </a:r>
            <a:r>
              <a:rPr kumimoji="1" lang="ja-JP" altLang="en-US" dirty="0"/>
              <a:t>補助申請</a:t>
            </a:r>
            <a:r>
              <a:rPr kumimoji="1" lang="en-US" altLang="ja-JP" dirty="0"/>
              <a:t>】</a:t>
            </a:r>
            <a:r>
              <a:rPr kumimoji="1" lang="ja-JP" altLang="en-US" dirty="0"/>
              <a:t>（外部サイトへリンク）</a:t>
            </a:r>
            <a:r>
              <a:rPr lang="en-US" altLang="ja-JP" dirty="0"/>
              <a:t>』</a:t>
            </a:r>
            <a:r>
              <a:rPr kumimoji="1" lang="ja-JP" altLang="en-US" dirty="0"/>
              <a:t>を</a:t>
            </a:r>
            <a:r>
              <a:rPr lang="ja-JP" altLang="en-US" dirty="0"/>
              <a:t>クリック</a:t>
            </a:r>
            <a:endParaRPr lang="en-US" altLang="ja-JP" dirty="0"/>
          </a:p>
          <a:p>
            <a:r>
              <a:rPr lang="ja-JP" altLang="en-US" dirty="0"/>
              <a:t>④</a:t>
            </a:r>
            <a:r>
              <a:rPr kumimoji="1" lang="ja-JP" altLang="en-US" dirty="0"/>
              <a:t>  同ページ最下部の</a:t>
            </a:r>
            <a:r>
              <a:rPr kumimoji="1" lang="en-US" altLang="ja-JP" dirty="0"/>
              <a:t>『</a:t>
            </a:r>
            <a:r>
              <a:rPr kumimoji="1" lang="ja-JP" altLang="en-US" dirty="0"/>
              <a:t>電子申請をする</a:t>
            </a:r>
            <a:r>
              <a:rPr kumimoji="1" lang="en-US" altLang="ja-JP" dirty="0"/>
              <a:t>』</a:t>
            </a:r>
            <a:r>
              <a:rPr kumimoji="1" lang="ja-JP" altLang="en-US" dirty="0"/>
              <a:t>ボタンをクリック</a:t>
            </a:r>
          </a:p>
        </p:txBody>
      </p:sp>
      <p:pic>
        <p:nvPicPr>
          <p:cNvPr id="20" name="図 19">
            <a:extLst>
              <a:ext uri="{FF2B5EF4-FFF2-40B4-BE49-F238E27FC236}">
                <a16:creationId xmlns:a16="http://schemas.microsoft.com/office/drawing/2014/main" id="{CDD2AEB1-473D-49DB-55CE-DD8916974068}"/>
              </a:ext>
            </a:extLst>
          </p:cNvPr>
          <p:cNvPicPr>
            <a:picLocks noChangeAspect="1"/>
          </p:cNvPicPr>
          <p:nvPr/>
        </p:nvPicPr>
        <p:blipFill>
          <a:blip r:embed="rId3"/>
          <a:stretch>
            <a:fillRect/>
          </a:stretch>
        </p:blipFill>
        <p:spPr>
          <a:xfrm>
            <a:off x="6485432" y="3541757"/>
            <a:ext cx="4915653" cy="1153604"/>
          </a:xfrm>
          <a:prstGeom prst="rect">
            <a:avLst/>
          </a:prstGeom>
        </p:spPr>
      </p:pic>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7007046" cy="677108"/>
          </a:xfrm>
          <a:prstGeom prst="rect">
            <a:avLst/>
          </a:prstGeom>
          <a:noFill/>
        </p:spPr>
        <p:txBody>
          <a:bodyPr wrap="none" rtlCol="0">
            <a:spAutoFit/>
          </a:bodyPr>
          <a:lstStyle/>
          <a:p>
            <a:pPr marL="0" indent="0">
              <a:lnSpc>
                <a:spcPct val="150000"/>
              </a:lnSpc>
              <a:buNone/>
            </a:pPr>
            <a:r>
              <a:rPr kumimoji="1" lang="ja-JP" altLang="en-US" sz="2800" b="1" dirty="0">
                <a:solidFill>
                  <a:schemeClr val="bg1"/>
                </a:solidFill>
              </a:rPr>
              <a:t>①電子申請サイトへのアクセス（１／１）</a:t>
            </a:r>
            <a:endParaRPr kumimoji="1" lang="en-US" altLang="ja-JP" sz="2800" b="1" dirty="0">
              <a:solidFill>
                <a:schemeClr val="bg1"/>
              </a:solidFill>
            </a:endParaRPr>
          </a:p>
        </p:txBody>
      </p:sp>
      <p:sp>
        <p:nvSpPr>
          <p:cNvPr id="14" name="二等辺三角形 13">
            <a:extLst>
              <a:ext uri="{FF2B5EF4-FFF2-40B4-BE49-F238E27FC236}">
                <a16:creationId xmlns:a16="http://schemas.microsoft.com/office/drawing/2014/main" id="{DEFE2B5C-7D38-9C19-0E4E-E6E9CEE68C4A}"/>
              </a:ext>
            </a:extLst>
          </p:cNvPr>
          <p:cNvSpPr/>
          <p:nvPr/>
        </p:nvSpPr>
        <p:spPr>
          <a:xfrm rot="5400000">
            <a:off x="4286979" y="2649570"/>
            <a:ext cx="3496234" cy="506828"/>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BCD2B4C4-4E1A-01B6-83EE-214E95B3C9DE}"/>
              </a:ext>
            </a:extLst>
          </p:cNvPr>
          <p:cNvSpPr/>
          <p:nvPr/>
        </p:nvSpPr>
        <p:spPr>
          <a:xfrm>
            <a:off x="8506558" y="4422530"/>
            <a:ext cx="1193749" cy="213326"/>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21">
            <a:extLst>
              <a:ext uri="{FF2B5EF4-FFF2-40B4-BE49-F238E27FC236}">
                <a16:creationId xmlns:a16="http://schemas.microsoft.com/office/drawing/2014/main" id="{53EA1550-517F-31C7-0B52-90D8D16C697B}"/>
              </a:ext>
            </a:extLst>
          </p:cNvPr>
          <p:cNvSpPr>
            <a:spLocks noGrp="1"/>
          </p:cNvSpPr>
          <p:nvPr>
            <p:ph type="sldNum" sz="quarter" idx="12"/>
          </p:nvPr>
        </p:nvSpPr>
        <p:spPr/>
        <p:txBody>
          <a:bodyPr/>
          <a:lstStyle/>
          <a:p>
            <a:fld id="{A440A83B-1546-4D57-84E1-35BE192BCE76}" type="slidenum">
              <a:rPr kumimoji="1" lang="ja-JP" altLang="en-US" smtClean="0"/>
              <a:t>6</a:t>
            </a:fld>
            <a:endParaRPr kumimoji="1" lang="ja-JP" altLang="en-US" dirty="0"/>
          </a:p>
        </p:txBody>
      </p:sp>
      <p:pic>
        <p:nvPicPr>
          <p:cNvPr id="7" name="図 6">
            <a:extLst>
              <a:ext uri="{FF2B5EF4-FFF2-40B4-BE49-F238E27FC236}">
                <a16:creationId xmlns:a16="http://schemas.microsoft.com/office/drawing/2014/main" id="{3B956CEC-2AF7-B15E-A656-5C3F81F1A62A}"/>
              </a:ext>
            </a:extLst>
          </p:cNvPr>
          <p:cNvPicPr>
            <a:picLocks noChangeAspect="1"/>
          </p:cNvPicPr>
          <p:nvPr/>
        </p:nvPicPr>
        <p:blipFill>
          <a:blip r:embed="rId4"/>
          <a:srcRect l="11736" t="20888" r="16501" b="14835"/>
          <a:stretch/>
        </p:blipFill>
        <p:spPr>
          <a:xfrm>
            <a:off x="250733" y="1133994"/>
            <a:ext cx="5250063" cy="3134960"/>
          </a:xfrm>
          <a:prstGeom prst="rect">
            <a:avLst/>
          </a:prstGeom>
        </p:spPr>
      </p:pic>
      <p:pic>
        <p:nvPicPr>
          <p:cNvPr id="9" name="図 8">
            <a:extLst>
              <a:ext uri="{FF2B5EF4-FFF2-40B4-BE49-F238E27FC236}">
                <a16:creationId xmlns:a16="http://schemas.microsoft.com/office/drawing/2014/main" id="{D7E316D1-4E88-2D6D-8F60-EF454EBAAEFB}"/>
              </a:ext>
            </a:extLst>
          </p:cNvPr>
          <p:cNvPicPr>
            <a:picLocks noChangeAspect="1"/>
          </p:cNvPicPr>
          <p:nvPr/>
        </p:nvPicPr>
        <p:blipFill>
          <a:blip r:embed="rId5"/>
          <a:srcRect l="33090" t="27356" r="13014" b="26822"/>
          <a:stretch/>
        </p:blipFill>
        <p:spPr>
          <a:xfrm>
            <a:off x="6416566" y="1046512"/>
            <a:ext cx="4984519" cy="2269731"/>
          </a:xfrm>
          <a:prstGeom prst="rect">
            <a:avLst/>
          </a:prstGeom>
        </p:spPr>
      </p:pic>
      <p:grpSp>
        <p:nvGrpSpPr>
          <p:cNvPr id="16" name="グループ化 15">
            <a:extLst>
              <a:ext uri="{FF2B5EF4-FFF2-40B4-BE49-F238E27FC236}">
                <a16:creationId xmlns:a16="http://schemas.microsoft.com/office/drawing/2014/main" id="{5B0258BD-746E-121C-FE2A-3D4F1D9D8499}"/>
              </a:ext>
            </a:extLst>
          </p:cNvPr>
          <p:cNvGrpSpPr/>
          <p:nvPr/>
        </p:nvGrpSpPr>
        <p:grpSpPr>
          <a:xfrm>
            <a:off x="6569396" y="3194991"/>
            <a:ext cx="4831689" cy="345832"/>
            <a:chOff x="335280" y="1249654"/>
            <a:chExt cx="11521440" cy="1005872"/>
          </a:xfrm>
        </p:grpSpPr>
        <p:sp>
          <p:nvSpPr>
            <p:cNvPr id="17" name="フリーフォーム: 図形 16">
              <a:extLst>
                <a:ext uri="{FF2B5EF4-FFF2-40B4-BE49-F238E27FC236}">
                  <a16:creationId xmlns:a16="http://schemas.microsoft.com/office/drawing/2014/main" id="{771B32AC-FE9E-D8A5-A4F2-C2E2D959B4BB}"/>
                </a:ext>
              </a:extLst>
            </p:cNvPr>
            <p:cNvSpPr/>
            <p:nvPr/>
          </p:nvSpPr>
          <p:spPr>
            <a:xfrm>
              <a:off x="335280" y="1249654"/>
              <a:ext cx="11521440" cy="777272"/>
            </a:xfrm>
            <a:custGeom>
              <a:avLst/>
              <a:gdLst>
                <a:gd name="connsiteX0" fmla="*/ 0 w 11521440"/>
                <a:gd name="connsiteY0" fmla="*/ 762026 h 777272"/>
                <a:gd name="connsiteX1" fmla="*/ 701040 w 11521440"/>
                <a:gd name="connsiteY1" fmla="*/ 45746 h 777272"/>
                <a:gd name="connsiteX2" fmla="*/ 1447800 w 11521440"/>
                <a:gd name="connsiteY2" fmla="*/ 746786 h 777272"/>
                <a:gd name="connsiteX3" fmla="*/ 2164080 w 11521440"/>
                <a:gd name="connsiteY3" fmla="*/ 26 h 777272"/>
                <a:gd name="connsiteX4" fmla="*/ 2865120 w 11521440"/>
                <a:gd name="connsiteY4" fmla="*/ 762026 h 777272"/>
                <a:gd name="connsiteX5" fmla="*/ 3611880 w 11521440"/>
                <a:gd name="connsiteY5" fmla="*/ 30506 h 777272"/>
                <a:gd name="connsiteX6" fmla="*/ 4312920 w 11521440"/>
                <a:gd name="connsiteY6" fmla="*/ 777266 h 777272"/>
                <a:gd name="connsiteX7" fmla="*/ 4998720 w 11521440"/>
                <a:gd name="connsiteY7" fmla="*/ 45746 h 777272"/>
                <a:gd name="connsiteX8" fmla="*/ 5791200 w 11521440"/>
                <a:gd name="connsiteY8" fmla="*/ 762026 h 777272"/>
                <a:gd name="connsiteX9" fmla="*/ 6477000 w 11521440"/>
                <a:gd name="connsiteY9" fmla="*/ 45746 h 777272"/>
                <a:gd name="connsiteX10" fmla="*/ 7208520 w 11521440"/>
                <a:gd name="connsiteY10" fmla="*/ 762026 h 777272"/>
                <a:gd name="connsiteX11" fmla="*/ 7879080 w 11521440"/>
                <a:gd name="connsiteY11" fmla="*/ 60986 h 777272"/>
                <a:gd name="connsiteX12" fmla="*/ 8671560 w 11521440"/>
                <a:gd name="connsiteY12" fmla="*/ 731546 h 777272"/>
                <a:gd name="connsiteX13" fmla="*/ 9342120 w 11521440"/>
                <a:gd name="connsiteY13" fmla="*/ 60986 h 777272"/>
                <a:gd name="connsiteX14" fmla="*/ 10027920 w 11521440"/>
                <a:gd name="connsiteY14" fmla="*/ 762026 h 777272"/>
                <a:gd name="connsiteX15" fmla="*/ 10774680 w 11521440"/>
                <a:gd name="connsiteY15" fmla="*/ 26 h 777272"/>
                <a:gd name="connsiteX16" fmla="*/ 11521440 w 11521440"/>
                <a:gd name="connsiteY16" fmla="*/ 731546 h 777272"/>
                <a:gd name="connsiteX17" fmla="*/ 11521440 w 11521440"/>
                <a:gd name="connsiteY17" fmla="*/ 731546 h 7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440" h="777272">
                  <a:moveTo>
                    <a:pt x="0" y="762026"/>
                  </a:moveTo>
                  <a:cubicBezTo>
                    <a:pt x="229870" y="405156"/>
                    <a:pt x="459740" y="48286"/>
                    <a:pt x="701040" y="45746"/>
                  </a:cubicBezTo>
                  <a:cubicBezTo>
                    <a:pt x="942340" y="43206"/>
                    <a:pt x="1203960" y="754406"/>
                    <a:pt x="1447800" y="746786"/>
                  </a:cubicBezTo>
                  <a:cubicBezTo>
                    <a:pt x="1691640" y="739166"/>
                    <a:pt x="1927860" y="-2514"/>
                    <a:pt x="2164080" y="26"/>
                  </a:cubicBezTo>
                  <a:cubicBezTo>
                    <a:pt x="2400300" y="2566"/>
                    <a:pt x="2623820" y="756946"/>
                    <a:pt x="2865120" y="762026"/>
                  </a:cubicBezTo>
                  <a:cubicBezTo>
                    <a:pt x="3106420" y="767106"/>
                    <a:pt x="3370580" y="27966"/>
                    <a:pt x="3611880" y="30506"/>
                  </a:cubicBezTo>
                  <a:cubicBezTo>
                    <a:pt x="3853180" y="33046"/>
                    <a:pt x="4081780" y="774726"/>
                    <a:pt x="4312920" y="777266"/>
                  </a:cubicBezTo>
                  <a:cubicBezTo>
                    <a:pt x="4544060" y="779806"/>
                    <a:pt x="4752340" y="48286"/>
                    <a:pt x="4998720" y="45746"/>
                  </a:cubicBezTo>
                  <a:cubicBezTo>
                    <a:pt x="5245100" y="43206"/>
                    <a:pt x="5544820" y="762026"/>
                    <a:pt x="5791200" y="762026"/>
                  </a:cubicBezTo>
                  <a:cubicBezTo>
                    <a:pt x="6037580" y="762026"/>
                    <a:pt x="6240780" y="45746"/>
                    <a:pt x="6477000" y="45746"/>
                  </a:cubicBezTo>
                  <a:cubicBezTo>
                    <a:pt x="6713220" y="45746"/>
                    <a:pt x="6974840" y="759486"/>
                    <a:pt x="7208520" y="762026"/>
                  </a:cubicBezTo>
                  <a:cubicBezTo>
                    <a:pt x="7442200" y="764566"/>
                    <a:pt x="7635240" y="66066"/>
                    <a:pt x="7879080" y="60986"/>
                  </a:cubicBezTo>
                  <a:cubicBezTo>
                    <a:pt x="8122920" y="55906"/>
                    <a:pt x="8427720" y="731546"/>
                    <a:pt x="8671560" y="731546"/>
                  </a:cubicBezTo>
                  <a:cubicBezTo>
                    <a:pt x="8915400" y="731546"/>
                    <a:pt x="9116060" y="55906"/>
                    <a:pt x="9342120" y="60986"/>
                  </a:cubicBezTo>
                  <a:cubicBezTo>
                    <a:pt x="9568180" y="66066"/>
                    <a:pt x="9789160" y="772186"/>
                    <a:pt x="10027920" y="762026"/>
                  </a:cubicBezTo>
                  <a:cubicBezTo>
                    <a:pt x="10266680" y="751866"/>
                    <a:pt x="10525760" y="5106"/>
                    <a:pt x="10774680" y="26"/>
                  </a:cubicBezTo>
                  <a:cubicBezTo>
                    <a:pt x="11023600" y="-5054"/>
                    <a:pt x="11521440" y="731546"/>
                    <a:pt x="11521440" y="731546"/>
                  </a:cubicBezTo>
                  <a:lnTo>
                    <a:pt x="11521440" y="7315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1149F7B9-7392-9FF7-3515-6E154CC7E759}"/>
                </a:ext>
              </a:extLst>
            </p:cNvPr>
            <p:cNvSpPr/>
            <p:nvPr/>
          </p:nvSpPr>
          <p:spPr>
            <a:xfrm>
              <a:off x="335280" y="1478254"/>
              <a:ext cx="11521440" cy="777272"/>
            </a:xfrm>
            <a:custGeom>
              <a:avLst/>
              <a:gdLst>
                <a:gd name="connsiteX0" fmla="*/ 0 w 11521440"/>
                <a:gd name="connsiteY0" fmla="*/ 762026 h 777272"/>
                <a:gd name="connsiteX1" fmla="*/ 701040 w 11521440"/>
                <a:gd name="connsiteY1" fmla="*/ 45746 h 777272"/>
                <a:gd name="connsiteX2" fmla="*/ 1447800 w 11521440"/>
                <a:gd name="connsiteY2" fmla="*/ 746786 h 777272"/>
                <a:gd name="connsiteX3" fmla="*/ 2164080 w 11521440"/>
                <a:gd name="connsiteY3" fmla="*/ 26 h 777272"/>
                <a:gd name="connsiteX4" fmla="*/ 2865120 w 11521440"/>
                <a:gd name="connsiteY4" fmla="*/ 762026 h 777272"/>
                <a:gd name="connsiteX5" fmla="*/ 3611880 w 11521440"/>
                <a:gd name="connsiteY5" fmla="*/ 30506 h 777272"/>
                <a:gd name="connsiteX6" fmla="*/ 4312920 w 11521440"/>
                <a:gd name="connsiteY6" fmla="*/ 777266 h 777272"/>
                <a:gd name="connsiteX7" fmla="*/ 4998720 w 11521440"/>
                <a:gd name="connsiteY7" fmla="*/ 45746 h 777272"/>
                <a:gd name="connsiteX8" fmla="*/ 5791200 w 11521440"/>
                <a:gd name="connsiteY8" fmla="*/ 762026 h 777272"/>
                <a:gd name="connsiteX9" fmla="*/ 6477000 w 11521440"/>
                <a:gd name="connsiteY9" fmla="*/ 45746 h 777272"/>
                <a:gd name="connsiteX10" fmla="*/ 7208520 w 11521440"/>
                <a:gd name="connsiteY10" fmla="*/ 762026 h 777272"/>
                <a:gd name="connsiteX11" fmla="*/ 7879080 w 11521440"/>
                <a:gd name="connsiteY11" fmla="*/ 60986 h 777272"/>
                <a:gd name="connsiteX12" fmla="*/ 8671560 w 11521440"/>
                <a:gd name="connsiteY12" fmla="*/ 731546 h 777272"/>
                <a:gd name="connsiteX13" fmla="*/ 9342120 w 11521440"/>
                <a:gd name="connsiteY13" fmla="*/ 60986 h 777272"/>
                <a:gd name="connsiteX14" fmla="*/ 10027920 w 11521440"/>
                <a:gd name="connsiteY14" fmla="*/ 762026 h 777272"/>
                <a:gd name="connsiteX15" fmla="*/ 10774680 w 11521440"/>
                <a:gd name="connsiteY15" fmla="*/ 26 h 777272"/>
                <a:gd name="connsiteX16" fmla="*/ 11521440 w 11521440"/>
                <a:gd name="connsiteY16" fmla="*/ 731546 h 777272"/>
                <a:gd name="connsiteX17" fmla="*/ 11521440 w 11521440"/>
                <a:gd name="connsiteY17" fmla="*/ 731546 h 7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440" h="777272">
                  <a:moveTo>
                    <a:pt x="0" y="762026"/>
                  </a:moveTo>
                  <a:cubicBezTo>
                    <a:pt x="229870" y="405156"/>
                    <a:pt x="459740" y="48286"/>
                    <a:pt x="701040" y="45746"/>
                  </a:cubicBezTo>
                  <a:cubicBezTo>
                    <a:pt x="942340" y="43206"/>
                    <a:pt x="1203960" y="754406"/>
                    <a:pt x="1447800" y="746786"/>
                  </a:cubicBezTo>
                  <a:cubicBezTo>
                    <a:pt x="1691640" y="739166"/>
                    <a:pt x="1927860" y="-2514"/>
                    <a:pt x="2164080" y="26"/>
                  </a:cubicBezTo>
                  <a:cubicBezTo>
                    <a:pt x="2400300" y="2566"/>
                    <a:pt x="2623820" y="756946"/>
                    <a:pt x="2865120" y="762026"/>
                  </a:cubicBezTo>
                  <a:cubicBezTo>
                    <a:pt x="3106420" y="767106"/>
                    <a:pt x="3370580" y="27966"/>
                    <a:pt x="3611880" y="30506"/>
                  </a:cubicBezTo>
                  <a:cubicBezTo>
                    <a:pt x="3853180" y="33046"/>
                    <a:pt x="4081780" y="774726"/>
                    <a:pt x="4312920" y="777266"/>
                  </a:cubicBezTo>
                  <a:cubicBezTo>
                    <a:pt x="4544060" y="779806"/>
                    <a:pt x="4752340" y="48286"/>
                    <a:pt x="4998720" y="45746"/>
                  </a:cubicBezTo>
                  <a:cubicBezTo>
                    <a:pt x="5245100" y="43206"/>
                    <a:pt x="5544820" y="762026"/>
                    <a:pt x="5791200" y="762026"/>
                  </a:cubicBezTo>
                  <a:cubicBezTo>
                    <a:pt x="6037580" y="762026"/>
                    <a:pt x="6240780" y="45746"/>
                    <a:pt x="6477000" y="45746"/>
                  </a:cubicBezTo>
                  <a:cubicBezTo>
                    <a:pt x="6713220" y="45746"/>
                    <a:pt x="6974840" y="759486"/>
                    <a:pt x="7208520" y="762026"/>
                  </a:cubicBezTo>
                  <a:cubicBezTo>
                    <a:pt x="7442200" y="764566"/>
                    <a:pt x="7635240" y="66066"/>
                    <a:pt x="7879080" y="60986"/>
                  </a:cubicBezTo>
                  <a:cubicBezTo>
                    <a:pt x="8122920" y="55906"/>
                    <a:pt x="8427720" y="731546"/>
                    <a:pt x="8671560" y="731546"/>
                  </a:cubicBezTo>
                  <a:cubicBezTo>
                    <a:pt x="8915400" y="731546"/>
                    <a:pt x="9116060" y="55906"/>
                    <a:pt x="9342120" y="60986"/>
                  </a:cubicBezTo>
                  <a:cubicBezTo>
                    <a:pt x="9568180" y="66066"/>
                    <a:pt x="9789160" y="772186"/>
                    <a:pt x="10027920" y="762026"/>
                  </a:cubicBezTo>
                  <a:cubicBezTo>
                    <a:pt x="10266680" y="751866"/>
                    <a:pt x="10525760" y="5106"/>
                    <a:pt x="10774680" y="26"/>
                  </a:cubicBezTo>
                  <a:cubicBezTo>
                    <a:pt x="11023600" y="-5054"/>
                    <a:pt x="11521440" y="731546"/>
                    <a:pt x="11521440" y="731546"/>
                  </a:cubicBezTo>
                  <a:lnTo>
                    <a:pt x="11521440" y="7315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グラフィックス 10" descr="拡大鏡 単色塗りつぶし">
            <a:extLst>
              <a:ext uri="{FF2B5EF4-FFF2-40B4-BE49-F238E27FC236}">
                <a16:creationId xmlns:a16="http://schemas.microsoft.com/office/drawing/2014/main" id="{E9BE1E68-4ED2-A77C-B126-85201E42B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57421" y="4799164"/>
            <a:ext cx="296379" cy="296379"/>
          </a:xfrm>
          <a:prstGeom prst="rect">
            <a:avLst/>
          </a:prstGeom>
        </p:spPr>
      </p:pic>
    </p:spTree>
    <p:extLst>
      <p:ext uri="{BB962C8B-B14F-4D97-AF65-F5344CB8AC3E}">
        <p14:creationId xmlns:p14="http://schemas.microsoft.com/office/powerpoint/2010/main" val="2828444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EA39E2A7-B63C-8EC9-148C-BCE048B19E04}"/>
              </a:ext>
            </a:extLst>
          </p:cNvPr>
          <p:cNvPicPr>
            <a:picLocks noGrp="1" noChangeAspect="1"/>
          </p:cNvPicPr>
          <p:nvPr>
            <p:ph idx="1"/>
          </p:nvPr>
        </p:nvPicPr>
        <p:blipFill>
          <a:blip r:embed="rId3"/>
          <a:stretch>
            <a:fillRect/>
          </a:stretch>
        </p:blipFill>
        <p:spPr>
          <a:xfrm>
            <a:off x="36576" y="737292"/>
            <a:ext cx="5970626" cy="6096324"/>
          </a:xfrm>
        </p:spPr>
      </p:pic>
      <p:pic>
        <p:nvPicPr>
          <p:cNvPr id="16" name="図 15">
            <a:extLst>
              <a:ext uri="{FF2B5EF4-FFF2-40B4-BE49-F238E27FC236}">
                <a16:creationId xmlns:a16="http://schemas.microsoft.com/office/drawing/2014/main" id="{AC12CBB4-5913-31BE-1B79-A033F6A76902}"/>
              </a:ext>
            </a:extLst>
          </p:cNvPr>
          <p:cNvPicPr>
            <a:picLocks noChangeAspect="1"/>
          </p:cNvPicPr>
          <p:nvPr/>
        </p:nvPicPr>
        <p:blipFill>
          <a:blip r:embed="rId4"/>
          <a:srcRect l="29342" t="18272" r="16968" b="18271"/>
          <a:stretch/>
        </p:blipFill>
        <p:spPr>
          <a:xfrm>
            <a:off x="268877" y="1902140"/>
            <a:ext cx="5567479" cy="4386933"/>
          </a:xfrm>
          <a:prstGeom prst="rect">
            <a:avLst/>
          </a:prstGeom>
        </p:spPr>
      </p:pic>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3775393" cy="677108"/>
          </a:xfrm>
          <a:prstGeom prst="rect">
            <a:avLst/>
          </a:prstGeom>
          <a:noFill/>
        </p:spPr>
        <p:txBody>
          <a:bodyPr wrap="none" rtlCol="0">
            <a:spAutoFit/>
          </a:bodyPr>
          <a:lstStyle/>
          <a:p>
            <a:pPr marL="0" indent="0">
              <a:lnSpc>
                <a:spcPct val="150000"/>
              </a:lnSpc>
              <a:buNone/>
            </a:pPr>
            <a:r>
              <a:rPr kumimoji="1" lang="ja-JP" altLang="en-US" sz="2800" b="1" dirty="0">
                <a:solidFill>
                  <a:schemeClr val="bg1"/>
                </a:solidFill>
              </a:rPr>
              <a:t>②ログイン（１／１）</a:t>
            </a:r>
            <a:endParaRPr kumimoji="1" lang="en-US" altLang="ja-JP" sz="2800" b="1" dirty="0">
              <a:solidFill>
                <a:schemeClr val="bg1"/>
              </a:solidFill>
            </a:endParaRPr>
          </a:p>
        </p:txBody>
      </p:sp>
      <p:sp>
        <p:nvSpPr>
          <p:cNvPr id="10" name="正方形/長方形 9">
            <a:extLst>
              <a:ext uri="{FF2B5EF4-FFF2-40B4-BE49-F238E27FC236}">
                <a16:creationId xmlns:a16="http://schemas.microsoft.com/office/drawing/2014/main" id="{55A82C7D-020A-F946-8E6D-61619BE7D8CA}"/>
              </a:ext>
            </a:extLst>
          </p:cNvPr>
          <p:cNvSpPr/>
          <p:nvPr/>
        </p:nvSpPr>
        <p:spPr>
          <a:xfrm>
            <a:off x="6508934" y="2528710"/>
            <a:ext cx="4533138" cy="316886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町内会の方は、令和６年度に地域づくり推進課</a:t>
            </a:r>
            <a:r>
              <a:rPr kumimoji="1" lang="ja-JP" altLang="en-US" b="1" dirty="0">
                <a:solidFill>
                  <a:schemeClr val="tx1"/>
                </a:solidFill>
              </a:rPr>
              <a:t>より通知されている</a:t>
            </a:r>
            <a:endParaRPr kumimoji="1" lang="en-US" altLang="ja-JP" b="1" dirty="0">
              <a:solidFill>
                <a:schemeClr val="tx1"/>
              </a:solidFill>
            </a:endParaRPr>
          </a:p>
          <a:p>
            <a:r>
              <a:rPr kumimoji="1" lang="ja-JP" altLang="en-US" b="1" dirty="0">
                <a:solidFill>
                  <a:schemeClr val="tx1"/>
                </a:solidFill>
              </a:rPr>
              <a:t>「利用者</a:t>
            </a:r>
            <a:r>
              <a:rPr kumimoji="1" lang="en-US" altLang="ja-JP" b="1" dirty="0">
                <a:solidFill>
                  <a:schemeClr val="tx1"/>
                </a:solidFill>
              </a:rPr>
              <a:t>ID</a:t>
            </a:r>
            <a:r>
              <a:rPr kumimoji="1" lang="ja-JP" altLang="en-US" b="1" dirty="0">
                <a:solidFill>
                  <a:schemeClr val="tx1"/>
                </a:solidFill>
              </a:rPr>
              <a:t>・パスワード」を入力し、　</a:t>
            </a:r>
            <a:endParaRPr kumimoji="1" lang="en-US" altLang="ja-JP" b="1" dirty="0">
              <a:solidFill>
                <a:schemeClr val="tx1"/>
              </a:solidFill>
            </a:endParaRPr>
          </a:p>
          <a:p>
            <a:r>
              <a:rPr kumimoji="1" lang="ja-JP" altLang="en-US" b="1" dirty="0">
                <a:solidFill>
                  <a:schemeClr val="tx1"/>
                </a:solidFill>
              </a:rPr>
              <a:t>ログインボタンを押してください。</a:t>
            </a:r>
            <a:endParaRPr kumimoji="1" lang="en-US" altLang="ja-JP" b="1" dirty="0">
              <a:solidFill>
                <a:schemeClr val="tx1"/>
              </a:solidFill>
            </a:endParaRPr>
          </a:p>
          <a:p>
            <a:endParaRPr lang="en-US" altLang="ja-JP" b="1" dirty="0">
              <a:solidFill>
                <a:schemeClr val="tx1"/>
              </a:solidFill>
            </a:endParaRPr>
          </a:p>
          <a:p>
            <a:r>
              <a:rPr kumimoji="1" lang="ja-JP" altLang="en-US" b="1" dirty="0">
                <a:solidFill>
                  <a:schemeClr val="tx1"/>
                </a:solidFill>
              </a:rPr>
              <a:t>　</a:t>
            </a:r>
            <a:endParaRPr kumimoji="1" lang="en-US" altLang="ja-JP" b="1" dirty="0">
              <a:solidFill>
                <a:schemeClr val="tx1"/>
              </a:solidFill>
            </a:endParaRPr>
          </a:p>
          <a:p>
            <a:endParaRPr lang="en-US" altLang="ja-JP" b="1" dirty="0">
              <a:solidFill>
                <a:schemeClr val="tx1"/>
              </a:solidFill>
            </a:endParaRPr>
          </a:p>
          <a:p>
            <a:endParaRPr lang="en-US" altLang="ja-JP" b="1" dirty="0">
              <a:solidFill>
                <a:schemeClr val="tx1"/>
              </a:solidFill>
            </a:endParaRPr>
          </a:p>
        </p:txBody>
      </p:sp>
      <p:cxnSp>
        <p:nvCxnSpPr>
          <p:cNvPr id="15" name="コネクタ: カギ線 14">
            <a:extLst>
              <a:ext uri="{FF2B5EF4-FFF2-40B4-BE49-F238E27FC236}">
                <a16:creationId xmlns:a16="http://schemas.microsoft.com/office/drawing/2014/main" id="{141DC850-2580-9CD4-A1A1-B66CCCE18EAC}"/>
              </a:ext>
            </a:extLst>
          </p:cNvPr>
          <p:cNvCxnSpPr>
            <a:cxnSpLocks/>
            <a:stCxn id="10" idx="1"/>
          </p:cNvCxnSpPr>
          <p:nvPr/>
        </p:nvCxnSpPr>
        <p:spPr>
          <a:xfrm rot="10800000">
            <a:off x="4250266" y="2568223"/>
            <a:ext cx="2258668" cy="1544919"/>
          </a:xfrm>
          <a:prstGeom prst="bentConnector3">
            <a:avLst>
              <a:gd name="adj1" fmla="val 50000"/>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6" name="コネクタ: カギ線 25">
            <a:extLst>
              <a:ext uri="{FF2B5EF4-FFF2-40B4-BE49-F238E27FC236}">
                <a16:creationId xmlns:a16="http://schemas.microsoft.com/office/drawing/2014/main" id="{97C4F867-8E55-849D-7F59-2C1DB0090FF6}"/>
              </a:ext>
            </a:extLst>
          </p:cNvPr>
          <p:cNvCxnSpPr>
            <a:cxnSpLocks/>
          </p:cNvCxnSpPr>
          <p:nvPr/>
        </p:nvCxnSpPr>
        <p:spPr>
          <a:xfrm rot="10800000">
            <a:off x="4250268" y="2997201"/>
            <a:ext cx="2258667" cy="1128417"/>
          </a:xfrm>
          <a:prstGeom prst="bentConnector3">
            <a:avLst>
              <a:gd name="adj1" fmla="val 50000"/>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a:extLst>
              <a:ext uri="{FF2B5EF4-FFF2-40B4-BE49-F238E27FC236}">
                <a16:creationId xmlns:a16="http://schemas.microsoft.com/office/drawing/2014/main" id="{5B4D8E7E-859F-D094-49F5-7F95BF0A4514}"/>
              </a:ext>
            </a:extLst>
          </p:cNvPr>
          <p:cNvSpPr/>
          <p:nvPr/>
        </p:nvSpPr>
        <p:spPr>
          <a:xfrm>
            <a:off x="2026355" y="3248708"/>
            <a:ext cx="1958624" cy="324225"/>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32">
            <a:extLst>
              <a:ext uri="{FF2B5EF4-FFF2-40B4-BE49-F238E27FC236}">
                <a16:creationId xmlns:a16="http://schemas.microsoft.com/office/drawing/2014/main" id="{730CD807-1242-05E2-FC10-A47AB05DA433}"/>
              </a:ext>
            </a:extLst>
          </p:cNvPr>
          <p:cNvSpPr>
            <a:spLocks noGrp="1"/>
          </p:cNvSpPr>
          <p:nvPr>
            <p:ph type="sldNum" sz="quarter" idx="12"/>
          </p:nvPr>
        </p:nvSpPr>
        <p:spPr/>
        <p:txBody>
          <a:bodyPr/>
          <a:lstStyle/>
          <a:p>
            <a:fld id="{A440A83B-1546-4D57-84E1-35BE192BCE76}" type="slidenum">
              <a:rPr kumimoji="1" lang="ja-JP" altLang="en-US" smtClean="0"/>
              <a:t>7</a:t>
            </a:fld>
            <a:endParaRPr kumimoji="1" lang="ja-JP" altLang="en-US"/>
          </a:p>
        </p:txBody>
      </p:sp>
      <p:cxnSp>
        <p:nvCxnSpPr>
          <p:cNvPr id="5" name="コネクタ: カギ線 4">
            <a:extLst>
              <a:ext uri="{FF2B5EF4-FFF2-40B4-BE49-F238E27FC236}">
                <a16:creationId xmlns:a16="http://schemas.microsoft.com/office/drawing/2014/main" id="{C027F4F2-824C-AD00-849B-9B5D309E845F}"/>
              </a:ext>
            </a:extLst>
          </p:cNvPr>
          <p:cNvCxnSpPr>
            <a:cxnSpLocks/>
            <a:stCxn id="13" idx="1"/>
          </p:cNvCxnSpPr>
          <p:nvPr/>
        </p:nvCxnSpPr>
        <p:spPr>
          <a:xfrm rot="10800000" flipV="1">
            <a:off x="2150534" y="4872842"/>
            <a:ext cx="4533703" cy="686936"/>
          </a:xfrm>
          <a:prstGeom prst="bentConnector3">
            <a:avLst>
              <a:gd name="adj1" fmla="val 50000"/>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8" name="正方形/長方形 7">
            <a:extLst>
              <a:ext uri="{FF2B5EF4-FFF2-40B4-BE49-F238E27FC236}">
                <a16:creationId xmlns:a16="http://schemas.microsoft.com/office/drawing/2014/main" id="{0A4ABD29-58BF-A89B-91AC-058D29B76612}"/>
              </a:ext>
            </a:extLst>
          </p:cNvPr>
          <p:cNvSpPr/>
          <p:nvPr/>
        </p:nvSpPr>
        <p:spPr>
          <a:xfrm>
            <a:off x="570088" y="5373346"/>
            <a:ext cx="1536615" cy="324225"/>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121468F-0BE5-E626-F078-540D6892F932}"/>
              </a:ext>
            </a:extLst>
          </p:cNvPr>
          <p:cNvSpPr/>
          <p:nvPr/>
        </p:nvSpPr>
        <p:spPr>
          <a:xfrm>
            <a:off x="6684236" y="4303863"/>
            <a:ext cx="4216400" cy="11379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町内会以外の方（通り会、協議会等）</a:t>
            </a:r>
            <a:endParaRPr kumimoji="1" lang="en-US" altLang="ja-JP" b="1" dirty="0">
              <a:solidFill>
                <a:schemeClr val="tx1"/>
              </a:solidFill>
            </a:endParaRPr>
          </a:p>
          <a:p>
            <a:r>
              <a:rPr lang="ja-JP" altLang="en-US" b="1" dirty="0">
                <a:solidFill>
                  <a:schemeClr val="tx1"/>
                </a:solidFill>
              </a:rPr>
              <a:t>については、利用者登録を行い、利用</a:t>
            </a:r>
            <a:endParaRPr lang="en-US" altLang="ja-JP" b="1" dirty="0">
              <a:solidFill>
                <a:schemeClr val="tx1"/>
              </a:solidFill>
            </a:endParaRPr>
          </a:p>
          <a:p>
            <a:r>
              <a:rPr lang="ja-JP" altLang="en-US" b="1" dirty="0">
                <a:solidFill>
                  <a:schemeClr val="tx1"/>
                </a:solidFill>
              </a:rPr>
              <a:t>者</a:t>
            </a:r>
            <a:r>
              <a:rPr lang="en-US" altLang="ja-JP" b="1" dirty="0">
                <a:solidFill>
                  <a:schemeClr val="tx1"/>
                </a:solidFill>
              </a:rPr>
              <a:t>ID</a:t>
            </a:r>
            <a:r>
              <a:rPr lang="ja-JP" altLang="en-US" b="1" dirty="0">
                <a:solidFill>
                  <a:schemeClr val="tx1"/>
                </a:solidFill>
              </a:rPr>
              <a:t>を発行してください。</a:t>
            </a:r>
            <a:endParaRPr lang="en-US" altLang="ja-JP" b="1" dirty="0">
              <a:solidFill>
                <a:schemeClr val="tx1"/>
              </a:solidFill>
            </a:endParaRPr>
          </a:p>
        </p:txBody>
      </p:sp>
    </p:spTree>
    <p:extLst>
      <p:ext uri="{BB962C8B-B14F-4D97-AF65-F5344CB8AC3E}">
        <p14:creationId xmlns:p14="http://schemas.microsoft.com/office/powerpoint/2010/main" val="416053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4">
            <a:extLst>
              <a:ext uri="{FF2B5EF4-FFF2-40B4-BE49-F238E27FC236}">
                <a16:creationId xmlns:a16="http://schemas.microsoft.com/office/drawing/2014/main" id="{57DECC28-034F-77D9-0AB6-2237E34583FA}"/>
              </a:ext>
            </a:extLst>
          </p:cNvPr>
          <p:cNvPicPr>
            <a:picLocks noChangeAspect="1"/>
          </p:cNvPicPr>
          <p:nvPr/>
        </p:nvPicPr>
        <p:blipFill rotWithShape="1">
          <a:blip r:embed="rId3"/>
          <a:srcRect t="47141" r="5185"/>
          <a:stretch/>
        </p:blipFill>
        <p:spPr>
          <a:xfrm>
            <a:off x="349911" y="3829319"/>
            <a:ext cx="9475215" cy="2708206"/>
          </a:xfrm>
          <a:prstGeom prst="rect">
            <a:avLst/>
          </a:prstGeom>
        </p:spPr>
      </p:pic>
      <p:sp>
        <p:nvSpPr>
          <p:cNvPr id="2" name="正方形/長方形 1">
            <a:extLst>
              <a:ext uri="{FF2B5EF4-FFF2-40B4-BE49-F238E27FC236}">
                <a16:creationId xmlns:a16="http://schemas.microsoft.com/office/drawing/2014/main" id="{5D2CC647-E656-239A-3037-53F7C9EC43F7}"/>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77F2C7C4-D647-A7AD-DB06-F3315B32B64F}"/>
              </a:ext>
            </a:extLst>
          </p:cNvPr>
          <p:cNvSpPr txBox="1"/>
          <p:nvPr/>
        </p:nvSpPr>
        <p:spPr>
          <a:xfrm>
            <a:off x="350520" y="-30480"/>
            <a:ext cx="7366119" cy="677108"/>
          </a:xfrm>
          <a:prstGeom prst="rect">
            <a:avLst/>
          </a:prstGeom>
          <a:noFill/>
        </p:spPr>
        <p:txBody>
          <a:bodyPr wrap="none" rtlCol="0">
            <a:spAutoFit/>
          </a:bodyPr>
          <a:lstStyle/>
          <a:p>
            <a:pPr marL="0" indent="0">
              <a:lnSpc>
                <a:spcPct val="150000"/>
              </a:lnSpc>
              <a:buNone/>
            </a:pPr>
            <a:r>
              <a:rPr lang="ja-JP" altLang="en-US" sz="2800" b="1" dirty="0">
                <a:solidFill>
                  <a:schemeClr val="bg1"/>
                </a:solidFill>
              </a:rPr>
              <a:t>③</a:t>
            </a:r>
            <a:r>
              <a:rPr kumimoji="1" lang="ja-JP" altLang="en-US" sz="2800" b="1" dirty="0">
                <a:solidFill>
                  <a:schemeClr val="bg1"/>
                </a:solidFill>
              </a:rPr>
              <a:t>申請フォーム：必要事項の入力（１／５）</a:t>
            </a:r>
            <a:endParaRPr kumimoji="1" lang="en-US" altLang="ja-JP" sz="2800" b="1" dirty="0">
              <a:solidFill>
                <a:schemeClr val="bg1"/>
              </a:solidFill>
            </a:endParaRPr>
          </a:p>
        </p:txBody>
      </p:sp>
      <p:sp>
        <p:nvSpPr>
          <p:cNvPr id="13" name="正方形/長方形 12">
            <a:extLst>
              <a:ext uri="{FF2B5EF4-FFF2-40B4-BE49-F238E27FC236}">
                <a16:creationId xmlns:a16="http://schemas.microsoft.com/office/drawing/2014/main" id="{2BD6BFB4-98A8-9C65-3299-AB999F54D343}"/>
              </a:ext>
            </a:extLst>
          </p:cNvPr>
          <p:cNvSpPr/>
          <p:nvPr/>
        </p:nvSpPr>
        <p:spPr>
          <a:xfrm>
            <a:off x="5016354" y="4873711"/>
            <a:ext cx="1416251" cy="294638"/>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7A6AED2-2005-C809-D6C5-D64EEB4A16D0}"/>
              </a:ext>
            </a:extLst>
          </p:cNvPr>
          <p:cNvSpPr/>
          <p:nvPr/>
        </p:nvSpPr>
        <p:spPr>
          <a:xfrm>
            <a:off x="395749" y="5586548"/>
            <a:ext cx="1401246" cy="332471"/>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27D758C-D605-9EDA-C5B0-90D6070FEBA3}"/>
              </a:ext>
            </a:extLst>
          </p:cNvPr>
          <p:cNvSpPr/>
          <p:nvPr/>
        </p:nvSpPr>
        <p:spPr>
          <a:xfrm>
            <a:off x="7051107" y="4680292"/>
            <a:ext cx="2743200" cy="677108"/>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設問の入力が完了したら、</a:t>
            </a:r>
            <a:endParaRPr kumimoji="1" lang="en-US" altLang="ja-JP" b="1" dirty="0">
              <a:solidFill>
                <a:schemeClr val="tx1"/>
              </a:solidFill>
            </a:endParaRPr>
          </a:p>
          <a:p>
            <a:r>
              <a:rPr kumimoji="1" lang="ja-JP" altLang="en-US" b="1" dirty="0">
                <a:solidFill>
                  <a:schemeClr val="tx1"/>
                </a:solidFill>
              </a:rPr>
              <a:t>「次へ」ボタンを押す。</a:t>
            </a:r>
          </a:p>
        </p:txBody>
      </p:sp>
      <p:sp>
        <p:nvSpPr>
          <p:cNvPr id="17" name="正方形/長方形 16">
            <a:extLst>
              <a:ext uri="{FF2B5EF4-FFF2-40B4-BE49-F238E27FC236}">
                <a16:creationId xmlns:a16="http://schemas.microsoft.com/office/drawing/2014/main" id="{A50BE191-95E6-4190-8E73-D4EA8D99C2D7}"/>
              </a:ext>
            </a:extLst>
          </p:cNvPr>
          <p:cNvSpPr/>
          <p:nvPr/>
        </p:nvSpPr>
        <p:spPr>
          <a:xfrm>
            <a:off x="360252" y="4414345"/>
            <a:ext cx="3739798" cy="8390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入力を一度中断する際は</a:t>
            </a:r>
            <a:r>
              <a:rPr kumimoji="1" lang="ja-JP" altLang="en-US" b="1" dirty="0">
                <a:solidFill>
                  <a:schemeClr val="tx1"/>
                </a:solidFill>
              </a:rPr>
              <a:t>、</a:t>
            </a:r>
            <a:endParaRPr kumimoji="1" lang="en-US" altLang="ja-JP" b="1" dirty="0">
              <a:solidFill>
                <a:schemeClr val="tx1"/>
              </a:solidFill>
            </a:endParaRPr>
          </a:p>
          <a:p>
            <a:r>
              <a:rPr kumimoji="1" lang="ja-JP" altLang="en-US" b="1" dirty="0">
                <a:solidFill>
                  <a:schemeClr val="tx1"/>
                </a:solidFill>
              </a:rPr>
              <a:t>「申請書一時保存」ボタンを押す。</a:t>
            </a:r>
            <a:endParaRPr kumimoji="1" lang="en-US" altLang="ja-JP" b="1" dirty="0">
              <a:solidFill>
                <a:schemeClr val="tx1"/>
              </a:solidFill>
            </a:endParaRPr>
          </a:p>
        </p:txBody>
      </p:sp>
      <p:cxnSp>
        <p:nvCxnSpPr>
          <p:cNvPr id="19" name="直線矢印コネクタ 18">
            <a:extLst>
              <a:ext uri="{FF2B5EF4-FFF2-40B4-BE49-F238E27FC236}">
                <a16:creationId xmlns:a16="http://schemas.microsoft.com/office/drawing/2014/main" id="{4A4D803F-5FC7-D09C-F1F4-9985363E35A9}"/>
              </a:ext>
            </a:extLst>
          </p:cNvPr>
          <p:cNvCxnSpPr>
            <a:cxnSpLocks/>
            <a:endCxn id="13" idx="3"/>
          </p:cNvCxnSpPr>
          <p:nvPr/>
        </p:nvCxnSpPr>
        <p:spPr>
          <a:xfrm flipH="1">
            <a:off x="6432605" y="5021030"/>
            <a:ext cx="618500"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46B3A9BB-525F-D8C7-ADB4-FEE8F59577BF}"/>
              </a:ext>
            </a:extLst>
          </p:cNvPr>
          <p:cNvCxnSpPr>
            <a:cxnSpLocks/>
          </p:cNvCxnSpPr>
          <p:nvPr/>
        </p:nvCxnSpPr>
        <p:spPr>
          <a:xfrm>
            <a:off x="1085850" y="5253433"/>
            <a:ext cx="0" cy="333115"/>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8" name="スライド番号プレースホルダー 27">
            <a:extLst>
              <a:ext uri="{FF2B5EF4-FFF2-40B4-BE49-F238E27FC236}">
                <a16:creationId xmlns:a16="http://schemas.microsoft.com/office/drawing/2014/main" id="{F6A587EF-69A6-9AB9-F734-9A2A5F9CD80C}"/>
              </a:ext>
            </a:extLst>
          </p:cNvPr>
          <p:cNvSpPr>
            <a:spLocks noGrp="1"/>
          </p:cNvSpPr>
          <p:nvPr>
            <p:ph type="sldNum" sz="quarter" idx="12"/>
          </p:nvPr>
        </p:nvSpPr>
        <p:spPr/>
        <p:txBody>
          <a:bodyPr/>
          <a:lstStyle/>
          <a:p>
            <a:fld id="{A440A83B-1546-4D57-84E1-35BE192BCE76}" type="slidenum">
              <a:rPr kumimoji="1" lang="ja-JP" altLang="en-US" smtClean="0"/>
              <a:t>8</a:t>
            </a:fld>
            <a:endParaRPr kumimoji="1" lang="ja-JP" altLang="en-US"/>
          </a:p>
        </p:txBody>
      </p:sp>
      <p:pic>
        <p:nvPicPr>
          <p:cNvPr id="5" name="図 4">
            <a:extLst>
              <a:ext uri="{FF2B5EF4-FFF2-40B4-BE49-F238E27FC236}">
                <a16:creationId xmlns:a16="http://schemas.microsoft.com/office/drawing/2014/main" id="{4C7EE82E-509B-8565-C230-BCB56CBE2E50}"/>
              </a:ext>
            </a:extLst>
          </p:cNvPr>
          <p:cNvPicPr>
            <a:picLocks noChangeAspect="1"/>
          </p:cNvPicPr>
          <p:nvPr/>
        </p:nvPicPr>
        <p:blipFill>
          <a:blip r:embed="rId4"/>
          <a:srcRect l="11277" t="15862" r="17663" b="44649"/>
          <a:stretch/>
        </p:blipFill>
        <p:spPr>
          <a:xfrm>
            <a:off x="273269" y="979743"/>
            <a:ext cx="9551857" cy="2708206"/>
          </a:xfrm>
          <a:prstGeom prst="rect">
            <a:avLst/>
          </a:prstGeom>
        </p:spPr>
      </p:pic>
      <p:grpSp>
        <p:nvGrpSpPr>
          <p:cNvPr id="8" name="グループ化 7">
            <a:extLst>
              <a:ext uri="{FF2B5EF4-FFF2-40B4-BE49-F238E27FC236}">
                <a16:creationId xmlns:a16="http://schemas.microsoft.com/office/drawing/2014/main" id="{3FB5EA11-3C17-BB5D-DE6B-7C344BC39400}"/>
              </a:ext>
            </a:extLst>
          </p:cNvPr>
          <p:cNvGrpSpPr/>
          <p:nvPr/>
        </p:nvGrpSpPr>
        <p:grpSpPr>
          <a:xfrm>
            <a:off x="517551" y="3638550"/>
            <a:ext cx="9140799" cy="218636"/>
            <a:chOff x="335280" y="1249654"/>
            <a:chExt cx="11521440" cy="1005872"/>
          </a:xfrm>
        </p:grpSpPr>
        <p:sp>
          <p:nvSpPr>
            <p:cNvPr id="9" name="フリーフォーム: 図形 8">
              <a:extLst>
                <a:ext uri="{FF2B5EF4-FFF2-40B4-BE49-F238E27FC236}">
                  <a16:creationId xmlns:a16="http://schemas.microsoft.com/office/drawing/2014/main" id="{DB8F2B99-D08B-84DA-8C90-664C938E8E88}"/>
                </a:ext>
              </a:extLst>
            </p:cNvPr>
            <p:cNvSpPr/>
            <p:nvPr/>
          </p:nvSpPr>
          <p:spPr>
            <a:xfrm>
              <a:off x="335280" y="1249654"/>
              <a:ext cx="11521440" cy="777272"/>
            </a:xfrm>
            <a:custGeom>
              <a:avLst/>
              <a:gdLst>
                <a:gd name="connsiteX0" fmla="*/ 0 w 11521440"/>
                <a:gd name="connsiteY0" fmla="*/ 762026 h 777272"/>
                <a:gd name="connsiteX1" fmla="*/ 701040 w 11521440"/>
                <a:gd name="connsiteY1" fmla="*/ 45746 h 777272"/>
                <a:gd name="connsiteX2" fmla="*/ 1447800 w 11521440"/>
                <a:gd name="connsiteY2" fmla="*/ 746786 h 777272"/>
                <a:gd name="connsiteX3" fmla="*/ 2164080 w 11521440"/>
                <a:gd name="connsiteY3" fmla="*/ 26 h 777272"/>
                <a:gd name="connsiteX4" fmla="*/ 2865120 w 11521440"/>
                <a:gd name="connsiteY4" fmla="*/ 762026 h 777272"/>
                <a:gd name="connsiteX5" fmla="*/ 3611880 w 11521440"/>
                <a:gd name="connsiteY5" fmla="*/ 30506 h 777272"/>
                <a:gd name="connsiteX6" fmla="*/ 4312920 w 11521440"/>
                <a:gd name="connsiteY6" fmla="*/ 777266 h 777272"/>
                <a:gd name="connsiteX7" fmla="*/ 4998720 w 11521440"/>
                <a:gd name="connsiteY7" fmla="*/ 45746 h 777272"/>
                <a:gd name="connsiteX8" fmla="*/ 5791200 w 11521440"/>
                <a:gd name="connsiteY8" fmla="*/ 762026 h 777272"/>
                <a:gd name="connsiteX9" fmla="*/ 6477000 w 11521440"/>
                <a:gd name="connsiteY9" fmla="*/ 45746 h 777272"/>
                <a:gd name="connsiteX10" fmla="*/ 7208520 w 11521440"/>
                <a:gd name="connsiteY10" fmla="*/ 762026 h 777272"/>
                <a:gd name="connsiteX11" fmla="*/ 7879080 w 11521440"/>
                <a:gd name="connsiteY11" fmla="*/ 60986 h 777272"/>
                <a:gd name="connsiteX12" fmla="*/ 8671560 w 11521440"/>
                <a:gd name="connsiteY12" fmla="*/ 731546 h 777272"/>
                <a:gd name="connsiteX13" fmla="*/ 9342120 w 11521440"/>
                <a:gd name="connsiteY13" fmla="*/ 60986 h 777272"/>
                <a:gd name="connsiteX14" fmla="*/ 10027920 w 11521440"/>
                <a:gd name="connsiteY14" fmla="*/ 762026 h 777272"/>
                <a:gd name="connsiteX15" fmla="*/ 10774680 w 11521440"/>
                <a:gd name="connsiteY15" fmla="*/ 26 h 777272"/>
                <a:gd name="connsiteX16" fmla="*/ 11521440 w 11521440"/>
                <a:gd name="connsiteY16" fmla="*/ 731546 h 777272"/>
                <a:gd name="connsiteX17" fmla="*/ 11521440 w 11521440"/>
                <a:gd name="connsiteY17" fmla="*/ 731546 h 7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440" h="777272">
                  <a:moveTo>
                    <a:pt x="0" y="762026"/>
                  </a:moveTo>
                  <a:cubicBezTo>
                    <a:pt x="229870" y="405156"/>
                    <a:pt x="459740" y="48286"/>
                    <a:pt x="701040" y="45746"/>
                  </a:cubicBezTo>
                  <a:cubicBezTo>
                    <a:pt x="942340" y="43206"/>
                    <a:pt x="1203960" y="754406"/>
                    <a:pt x="1447800" y="746786"/>
                  </a:cubicBezTo>
                  <a:cubicBezTo>
                    <a:pt x="1691640" y="739166"/>
                    <a:pt x="1927860" y="-2514"/>
                    <a:pt x="2164080" y="26"/>
                  </a:cubicBezTo>
                  <a:cubicBezTo>
                    <a:pt x="2400300" y="2566"/>
                    <a:pt x="2623820" y="756946"/>
                    <a:pt x="2865120" y="762026"/>
                  </a:cubicBezTo>
                  <a:cubicBezTo>
                    <a:pt x="3106420" y="767106"/>
                    <a:pt x="3370580" y="27966"/>
                    <a:pt x="3611880" y="30506"/>
                  </a:cubicBezTo>
                  <a:cubicBezTo>
                    <a:pt x="3853180" y="33046"/>
                    <a:pt x="4081780" y="774726"/>
                    <a:pt x="4312920" y="777266"/>
                  </a:cubicBezTo>
                  <a:cubicBezTo>
                    <a:pt x="4544060" y="779806"/>
                    <a:pt x="4752340" y="48286"/>
                    <a:pt x="4998720" y="45746"/>
                  </a:cubicBezTo>
                  <a:cubicBezTo>
                    <a:pt x="5245100" y="43206"/>
                    <a:pt x="5544820" y="762026"/>
                    <a:pt x="5791200" y="762026"/>
                  </a:cubicBezTo>
                  <a:cubicBezTo>
                    <a:pt x="6037580" y="762026"/>
                    <a:pt x="6240780" y="45746"/>
                    <a:pt x="6477000" y="45746"/>
                  </a:cubicBezTo>
                  <a:cubicBezTo>
                    <a:pt x="6713220" y="45746"/>
                    <a:pt x="6974840" y="759486"/>
                    <a:pt x="7208520" y="762026"/>
                  </a:cubicBezTo>
                  <a:cubicBezTo>
                    <a:pt x="7442200" y="764566"/>
                    <a:pt x="7635240" y="66066"/>
                    <a:pt x="7879080" y="60986"/>
                  </a:cubicBezTo>
                  <a:cubicBezTo>
                    <a:pt x="8122920" y="55906"/>
                    <a:pt x="8427720" y="731546"/>
                    <a:pt x="8671560" y="731546"/>
                  </a:cubicBezTo>
                  <a:cubicBezTo>
                    <a:pt x="8915400" y="731546"/>
                    <a:pt x="9116060" y="55906"/>
                    <a:pt x="9342120" y="60986"/>
                  </a:cubicBezTo>
                  <a:cubicBezTo>
                    <a:pt x="9568180" y="66066"/>
                    <a:pt x="9789160" y="772186"/>
                    <a:pt x="10027920" y="762026"/>
                  </a:cubicBezTo>
                  <a:cubicBezTo>
                    <a:pt x="10266680" y="751866"/>
                    <a:pt x="10525760" y="5106"/>
                    <a:pt x="10774680" y="26"/>
                  </a:cubicBezTo>
                  <a:cubicBezTo>
                    <a:pt x="11023600" y="-5054"/>
                    <a:pt x="11521440" y="731546"/>
                    <a:pt x="11521440" y="731546"/>
                  </a:cubicBezTo>
                  <a:lnTo>
                    <a:pt x="11521440" y="7315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031E5E50-79E0-6E95-DAFD-A22B639EFDCB}"/>
                </a:ext>
              </a:extLst>
            </p:cNvPr>
            <p:cNvSpPr/>
            <p:nvPr/>
          </p:nvSpPr>
          <p:spPr>
            <a:xfrm>
              <a:off x="335280" y="1478254"/>
              <a:ext cx="11521440" cy="777272"/>
            </a:xfrm>
            <a:custGeom>
              <a:avLst/>
              <a:gdLst>
                <a:gd name="connsiteX0" fmla="*/ 0 w 11521440"/>
                <a:gd name="connsiteY0" fmla="*/ 762026 h 777272"/>
                <a:gd name="connsiteX1" fmla="*/ 701040 w 11521440"/>
                <a:gd name="connsiteY1" fmla="*/ 45746 h 777272"/>
                <a:gd name="connsiteX2" fmla="*/ 1447800 w 11521440"/>
                <a:gd name="connsiteY2" fmla="*/ 746786 h 777272"/>
                <a:gd name="connsiteX3" fmla="*/ 2164080 w 11521440"/>
                <a:gd name="connsiteY3" fmla="*/ 26 h 777272"/>
                <a:gd name="connsiteX4" fmla="*/ 2865120 w 11521440"/>
                <a:gd name="connsiteY4" fmla="*/ 762026 h 777272"/>
                <a:gd name="connsiteX5" fmla="*/ 3611880 w 11521440"/>
                <a:gd name="connsiteY5" fmla="*/ 30506 h 777272"/>
                <a:gd name="connsiteX6" fmla="*/ 4312920 w 11521440"/>
                <a:gd name="connsiteY6" fmla="*/ 777266 h 777272"/>
                <a:gd name="connsiteX7" fmla="*/ 4998720 w 11521440"/>
                <a:gd name="connsiteY7" fmla="*/ 45746 h 777272"/>
                <a:gd name="connsiteX8" fmla="*/ 5791200 w 11521440"/>
                <a:gd name="connsiteY8" fmla="*/ 762026 h 777272"/>
                <a:gd name="connsiteX9" fmla="*/ 6477000 w 11521440"/>
                <a:gd name="connsiteY9" fmla="*/ 45746 h 777272"/>
                <a:gd name="connsiteX10" fmla="*/ 7208520 w 11521440"/>
                <a:gd name="connsiteY10" fmla="*/ 762026 h 777272"/>
                <a:gd name="connsiteX11" fmla="*/ 7879080 w 11521440"/>
                <a:gd name="connsiteY11" fmla="*/ 60986 h 777272"/>
                <a:gd name="connsiteX12" fmla="*/ 8671560 w 11521440"/>
                <a:gd name="connsiteY12" fmla="*/ 731546 h 777272"/>
                <a:gd name="connsiteX13" fmla="*/ 9342120 w 11521440"/>
                <a:gd name="connsiteY13" fmla="*/ 60986 h 777272"/>
                <a:gd name="connsiteX14" fmla="*/ 10027920 w 11521440"/>
                <a:gd name="connsiteY14" fmla="*/ 762026 h 777272"/>
                <a:gd name="connsiteX15" fmla="*/ 10774680 w 11521440"/>
                <a:gd name="connsiteY15" fmla="*/ 26 h 777272"/>
                <a:gd name="connsiteX16" fmla="*/ 11521440 w 11521440"/>
                <a:gd name="connsiteY16" fmla="*/ 731546 h 777272"/>
                <a:gd name="connsiteX17" fmla="*/ 11521440 w 11521440"/>
                <a:gd name="connsiteY17" fmla="*/ 731546 h 7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440" h="777272">
                  <a:moveTo>
                    <a:pt x="0" y="762026"/>
                  </a:moveTo>
                  <a:cubicBezTo>
                    <a:pt x="229870" y="405156"/>
                    <a:pt x="459740" y="48286"/>
                    <a:pt x="701040" y="45746"/>
                  </a:cubicBezTo>
                  <a:cubicBezTo>
                    <a:pt x="942340" y="43206"/>
                    <a:pt x="1203960" y="754406"/>
                    <a:pt x="1447800" y="746786"/>
                  </a:cubicBezTo>
                  <a:cubicBezTo>
                    <a:pt x="1691640" y="739166"/>
                    <a:pt x="1927860" y="-2514"/>
                    <a:pt x="2164080" y="26"/>
                  </a:cubicBezTo>
                  <a:cubicBezTo>
                    <a:pt x="2400300" y="2566"/>
                    <a:pt x="2623820" y="756946"/>
                    <a:pt x="2865120" y="762026"/>
                  </a:cubicBezTo>
                  <a:cubicBezTo>
                    <a:pt x="3106420" y="767106"/>
                    <a:pt x="3370580" y="27966"/>
                    <a:pt x="3611880" y="30506"/>
                  </a:cubicBezTo>
                  <a:cubicBezTo>
                    <a:pt x="3853180" y="33046"/>
                    <a:pt x="4081780" y="774726"/>
                    <a:pt x="4312920" y="777266"/>
                  </a:cubicBezTo>
                  <a:cubicBezTo>
                    <a:pt x="4544060" y="779806"/>
                    <a:pt x="4752340" y="48286"/>
                    <a:pt x="4998720" y="45746"/>
                  </a:cubicBezTo>
                  <a:cubicBezTo>
                    <a:pt x="5245100" y="43206"/>
                    <a:pt x="5544820" y="762026"/>
                    <a:pt x="5791200" y="762026"/>
                  </a:cubicBezTo>
                  <a:cubicBezTo>
                    <a:pt x="6037580" y="762026"/>
                    <a:pt x="6240780" y="45746"/>
                    <a:pt x="6477000" y="45746"/>
                  </a:cubicBezTo>
                  <a:cubicBezTo>
                    <a:pt x="6713220" y="45746"/>
                    <a:pt x="6974840" y="759486"/>
                    <a:pt x="7208520" y="762026"/>
                  </a:cubicBezTo>
                  <a:cubicBezTo>
                    <a:pt x="7442200" y="764566"/>
                    <a:pt x="7635240" y="66066"/>
                    <a:pt x="7879080" y="60986"/>
                  </a:cubicBezTo>
                  <a:cubicBezTo>
                    <a:pt x="8122920" y="55906"/>
                    <a:pt x="8427720" y="731546"/>
                    <a:pt x="8671560" y="731546"/>
                  </a:cubicBezTo>
                  <a:cubicBezTo>
                    <a:pt x="8915400" y="731546"/>
                    <a:pt x="9116060" y="55906"/>
                    <a:pt x="9342120" y="60986"/>
                  </a:cubicBezTo>
                  <a:cubicBezTo>
                    <a:pt x="9568180" y="66066"/>
                    <a:pt x="9789160" y="772186"/>
                    <a:pt x="10027920" y="762026"/>
                  </a:cubicBezTo>
                  <a:cubicBezTo>
                    <a:pt x="10266680" y="751866"/>
                    <a:pt x="10525760" y="5106"/>
                    <a:pt x="10774680" y="26"/>
                  </a:cubicBezTo>
                  <a:cubicBezTo>
                    <a:pt x="11023600" y="-5054"/>
                    <a:pt x="11521440" y="731546"/>
                    <a:pt x="11521440" y="731546"/>
                  </a:cubicBezTo>
                  <a:lnTo>
                    <a:pt x="11521440" y="7315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10798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B4BA2-B7EF-D1AE-8127-BA82471C6574}"/>
            </a:ext>
          </a:extLst>
        </p:cNvPr>
        <p:cNvGrpSpPr/>
        <p:nvPr/>
      </p:nvGrpSpPr>
      <p:grpSpPr>
        <a:xfrm>
          <a:off x="0" y="0"/>
          <a:ext cx="0" cy="0"/>
          <a:chOff x="0" y="0"/>
          <a:chExt cx="0" cy="0"/>
        </a:xfrm>
      </p:grpSpPr>
      <p:pic>
        <p:nvPicPr>
          <p:cNvPr id="6" name="図 5" descr="テーブル&#10;&#10;AI によって生成されたコンテンツは間違っている可能性があります。">
            <a:extLst>
              <a:ext uri="{FF2B5EF4-FFF2-40B4-BE49-F238E27FC236}">
                <a16:creationId xmlns:a16="http://schemas.microsoft.com/office/drawing/2014/main" id="{62C61420-EA55-D4CA-3DCD-C2CE42DDB827}"/>
              </a:ext>
            </a:extLst>
          </p:cNvPr>
          <p:cNvPicPr>
            <a:picLocks noChangeAspect="1"/>
          </p:cNvPicPr>
          <p:nvPr/>
        </p:nvPicPr>
        <p:blipFill>
          <a:blip r:embed="rId3">
            <a:extLst>
              <a:ext uri="{28A0092B-C50C-407E-A947-70E740481C1C}">
                <a14:useLocalDpi xmlns:a14="http://schemas.microsoft.com/office/drawing/2010/main" val="0"/>
              </a:ext>
            </a:extLst>
          </a:blip>
          <a:srcRect l="5849"/>
          <a:stretch/>
        </p:blipFill>
        <p:spPr>
          <a:xfrm>
            <a:off x="567169" y="1013227"/>
            <a:ext cx="10710431" cy="5415288"/>
          </a:xfrm>
          <a:prstGeom prst="rect">
            <a:avLst/>
          </a:prstGeom>
        </p:spPr>
      </p:pic>
      <p:sp>
        <p:nvSpPr>
          <p:cNvPr id="2" name="正方形/長方形 1">
            <a:extLst>
              <a:ext uri="{FF2B5EF4-FFF2-40B4-BE49-F238E27FC236}">
                <a16:creationId xmlns:a16="http://schemas.microsoft.com/office/drawing/2014/main" id="{0B04CC81-B70C-71F2-AA24-F2BD518DC2EB}"/>
              </a:ext>
            </a:extLst>
          </p:cNvPr>
          <p:cNvSpPr/>
          <p:nvPr/>
        </p:nvSpPr>
        <p:spPr>
          <a:xfrm>
            <a:off x="0" y="0"/>
            <a:ext cx="12192000" cy="677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CA633F5-9C8C-9D4E-2AE7-216EC53D1E51}"/>
              </a:ext>
            </a:extLst>
          </p:cNvPr>
          <p:cNvSpPr txBox="1"/>
          <p:nvPr/>
        </p:nvSpPr>
        <p:spPr>
          <a:xfrm>
            <a:off x="350520" y="-30480"/>
            <a:ext cx="8443337" cy="677108"/>
          </a:xfrm>
          <a:prstGeom prst="rect">
            <a:avLst/>
          </a:prstGeom>
          <a:noFill/>
        </p:spPr>
        <p:txBody>
          <a:bodyPr wrap="none" rtlCol="0">
            <a:spAutoFit/>
          </a:bodyPr>
          <a:lstStyle/>
          <a:p>
            <a:pPr marL="0" indent="0">
              <a:lnSpc>
                <a:spcPct val="150000"/>
              </a:lnSpc>
              <a:buNone/>
            </a:pPr>
            <a:r>
              <a:rPr kumimoji="1" lang="ja-JP" altLang="en-US" sz="2800" b="1" dirty="0">
                <a:solidFill>
                  <a:schemeClr val="bg1"/>
                </a:solidFill>
              </a:rPr>
              <a:t>③申請フォーム：</a:t>
            </a:r>
            <a:r>
              <a:rPr lang="ja-JP" altLang="en-US" sz="2800" b="1" dirty="0">
                <a:solidFill>
                  <a:schemeClr val="bg1"/>
                </a:solidFill>
              </a:rPr>
              <a:t>委任状の提出について（２／５）</a:t>
            </a:r>
            <a:endParaRPr kumimoji="1" lang="en-US" altLang="ja-JP" sz="2800" b="1" dirty="0">
              <a:solidFill>
                <a:schemeClr val="bg1"/>
              </a:solidFill>
            </a:endParaRPr>
          </a:p>
        </p:txBody>
      </p:sp>
      <p:sp>
        <p:nvSpPr>
          <p:cNvPr id="15" name="正方形/長方形 14">
            <a:extLst>
              <a:ext uri="{FF2B5EF4-FFF2-40B4-BE49-F238E27FC236}">
                <a16:creationId xmlns:a16="http://schemas.microsoft.com/office/drawing/2014/main" id="{9068028D-3BCE-442F-0A41-20E4E6CCC885}"/>
              </a:ext>
            </a:extLst>
          </p:cNvPr>
          <p:cNvSpPr/>
          <p:nvPr/>
        </p:nvSpPr>
        <p:spPr>
          <a:xfrm>
            <a:off x="8082845" y="2603524"/>
            <a:ext cx="3541986" cy="79864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該当する場合は、窓口もしくは</a:t>
            </a:r>
            <a:endParaRPr lang="en-US" altLang="ja-JP" b="1" dirty="0">
              <a:solidFill>
                <a:schemeClr val="tx1"/>
              </a:solidFill>
            </a:endParaRPr>
          </a:p>
          <a:p>
            <a:r>
              <a:rPr lang="ja-JP" altLang="en-US" b="1" dirty="0">
                <a:solidFill>
                  <a:schemeClr val="tx1"/>
                </a:solidFill>
              </a:rPr>
              <a:t>郵送にてご提出ください。</a:t>
            </a:r>
            <a:endParaRPr lang="en-US" altLang="ja-JP" b="1" dirty="0">
              <a:solidFill>
                <a:schemeClr val="tx1"/>
              </a:solidFill>
            </a:endParaRPr>
          </a:p>
        </p:txBody>
      </p:sp>
      <p:sp>
        <p:nvSpPr>
          <p:cNvPr id="20" name="正方形/長方形 19">
            <a:extLst>
              <a:ext uri="{FF2B5EF4-FFF2-40B4-BE49-F238E27FC236}">
                <a16:creationId xmlns:a16="http://schemas.microsoft.com/office/drawing/2014/main" id="{56E8D017-009A-2C29-260A-54BC48A00233}"/>
              </a:ext>
            </a:extLst>
          </p:cNvPr>
          <p:cNvSpPr/>
          <p:nvPr/>
        </p:nvSpPr>
        <p:spPr>
          <a:xfrm>
            <a:off x="567169" y="2500488"/>
            <a:ext cx="4219321" cy="31044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コネクタ: カギ線 26">
            <a:extLst>
              <a:ext uri="{FF2B5EF4-FFF2-40B4-BE49-F238E27FC236}">
                <a16:creationId xmlns:a16="http://schemas.microsoft.com/office/drawing/2014/main" id="{2376BAC4-6BC3-ACA1-423C-92A986159318}"/>
              </a:ext>
            </a:extLst>
          </p:cNvPr>
          <p:cNvCxnSpPr>
            <a:cxnSpLocks/>
            <a:stCxn id="20" idx="3"/>
          </p:cNvCxnSpPr>
          <p:nvPr/>
        </p:nvCxnSpPr>
        <p:spPr>
          <a:xfrm>
            <a:off x="4786490" y="2655711"/>
            <a:ext cx="3256843" cy="347133"/>
          </a:xfrm>
          <a:prstGeom prst="bentConnector3">
            <a:avLst>
              <a:gd name="adj1" fmla="val 50000"/>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1" name="スライド番号プレースホルダー 30">
            <a:extLst>
              <a:ext uri="{FF2B5EF4-FFF2-40B4-BE49-F238E27FC236}">
                <a16:creationId xmlns:a16="http://schemas.microsoft.com/office/drawing/2014/main" id="{7856CC4E-095A-B624-D85D-C1E3465192F3}"/>
              </a:ext>
            </a:extLst>
          </p:cNvPr>
          <p:cNvSpPr>
            <a:spLocks noGrp="1"/>
          </p:cNvSpPr>
          <p:nvPr>
            <p:ph type="sldNum" sz="quarter" idx="12"/>
          </p:nvPr>
        </p:nvSpPr>
        <p:spPr/>
        <p:txBody>
          <a:bodyPr/>
          <a:lstStyle/>
          <a:p>
            <a:fld id="{A440A83B-1546-4D57-84E1-35BE192BCE76}" type="slidenum">
              <a:rPr kumimoji="1" lang="ja-JP" altLang="en-US" smtClean="0"/>
              <a:t>9</a:t>
            </a:fld>
            <a:endParaRPr kumimoji="1" lang="ja-JP" altLang="en-US" dirty="0"/>
          </a:p>
        </p:txBody>
      </p:sp>
    </p:spTree>
    <p:extLst>
      <p:ext uri="{BB962C8B-B14F-4D97-AF65-F5344CB8AC3E}">
        <p14:creationId xmlns:p14="http://schemas.microsoft.com/office/powerpoint/2010/main" val="19627235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2520</TotalTime>
  <Words>2512</Words>
  <Application>Microsoft Office PowerPoint</Application>
  <PresentationFormat>ワイド画面</PresentationFormat>
  <Paragraphs>266</Paragraphs>
  <Slides>24</Slides>
  <Notes>23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24</vt:i4>
      </vt:variant>
    </vt:vector>
  </HeadingPairs>
  <TitlesOfParts>
    <vt:vector size="31" baseType="lpstr">
      <vt:lpstr>Meiryo UI</vt:lpstr>
      <vt:lpstr>ヒラギノ角ゴ Pro W3</vt: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宮城　誠也</dc:creator>
  <cp:lastModifiedBy>増田　悠貴</cp:lastModifiedBy>
  <cp:revision>39</cp:revision>
  <cp:lastPrinted>2025-03-13T07:14:15Z</cp:lastPrinted>
  <dcterms:created xsi:type="dcterms:W3CDTF">2024-03-17T07:06:16Z</dcterms:created>
  <dcterms:modified xsi:type="dcterms:W3CDTF">2025-03-28T00:09:44Z</dcterms:modified>
</cp:coreProperties>
</file>