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6858000" cy="9906000" type="A4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2" d="100"/>
          <a:sy n="52" d="100"/>
        </p:scale>
        <p:origin x="2091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8D538-FEF2-4D80-A253-9CC7D8DA46F1}" type="datetimeFigureOut">
              <a:rPr kumimoji="1" lang="ja-JP" altLang="en-US" smtClean="0"/>
              <a:t>2025/4/8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445A0-1B2D-42A7-BA5E-8837533D4F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3358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8D538-FEF2-4D80-A253-9CC7D8DA46F1}" type="datetimeFigureOut">
              <a:rPr kumimoji="1" lang="ja-JP" altLang="en-US" smtClean="0"/>
              <a:t>2025/4/8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445A0-1B2D-42A7-BA5E-8837533D4F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8468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8D538-FEF2-4D80-A253-9CC7D8DA46F1}" type="datetimeFigureOut">
              <a:rPr kumimoji="1" lang="ja-JP" altLang="en-US" smtClean="0"/>
              <a:t>2025/4/8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445A0-1B2D-42A7-BA5E-8837533D4F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1414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8D538-FEF2-4D80-A253-9CC7D8DA46F1}" type="datetimeFigureOut">
              <a:rPr kumimoji="1" lang="ja-JP" altLang="en-US" smtClean="0"/>
              <a:t>2025/4/8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445A0-1B2D-42A7-BA5E-8837533D4F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1432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8D538-FEF2-4D80-A253-9CC7D8DA46F1}" type="datetimeFigureOut">
              <a:rPr kumimoji="1" lang="ja-JP" altLang="en-US" smtClean="0"/>
              <a:t>2025/4/8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445A0-1B2D-42A7-BA5E-8837533D4F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4441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8D538-FEF2-4D80-A253-9CC7D8DA46F1}" type="datetimeFigureOut">
              <a:rPr kumimoji="1" lang="ja-JP" altLang="en-US" smtClean="0"/>
              <a:t>2025/4/8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445A0-1B2D-42A7-BA5E-8837533D4F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285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8D538-FEF2-4D80-A253-9CC7D8DA46F1}" type="datetimeFigureOut">
              <a:rPr kumimoji="1" lang="ja-JP" altLang="en-US" smtClean="0"/>
              <a:t>2025/4/8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445A0-1B2D-42A7-BA5E-8837533D4F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0104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8D538-FEF2-4D80-A253-9CC7D8DA46F1}" type="datetimeFigureOut">
              <a:rPr kumimoji="1" lang="ja-JP" altLang="en-US" smtClean="0"/>
              <a:t>2025/4/8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445A0-1B2D-42A7-BA5E-8837533D4F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1965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8D538-FEF2-4D80-A253-9CC7D8DA46F1}" type="datetimeFigureOut">
              <a:rPr kumimoji="1" lang="ja-JP" altLang="en-US" smtClean="0"/>
              <a:t>2025/4/8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445A0-1B2D-42A7-BA5E-8837533D4F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730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8D538-FEF2-4D80-A253-9CC7D8DA46F1}" type="datetimeFigureOut">
              <a:rPr kumimoji="1" lang="ja-JP" altLang="en-US" smtClean="0"/>
              <a:t>2025/4/8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445A0-1B2D-42A7-BA5E-8837533D4F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9042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8D538-FEF2-4D80-A253-9CC7D8DA46F1}" type="datetimeFigureOut">
              <a:rPr kumimoji="1" lang="ja-JP" altLang="en-US" smtClean="0"/>
              <a:t>2025/4/8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445A0-1B2D-42A7-BA5E-8837533D4F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3692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378D538-FEF2-4D80-A253-9CC7D8DA46F1}" type="datetimeFigureOut">
              <a:rPr kumimoji="1" lang="ja-JP" altLang="en-US" smtClean="0"/>
              <a:t>2025/4/8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D445A0-1B2D-42A7-BA5E-8837533D4F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9789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package" Target="../embeddings/Microsoft_Excel_Worksheet.xlsx"/><Relationship Id="rId7" Type="http://schemas.openxmlformats.org/officeDocument/2006/relationships/image" Target="../media/image4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package" Target="../embeddings/Microsoft_Excel_Worksheet1.xlsx"/><Relationship Id="rId11" Type="http://schemas.openxmlformats.org/officeDocument/2006/relationships/image" Target="../media/image8.jpg"/><Relationship Id="rId5" Type="http://schemas.openxmlformats.org/officeDocument/2006/relationships/image" Target="../media/image3.png"/><Relationship Id="rId10" Type="http://schemas.openxmlformats.org/officeDocument/2006/relationships/image" Target="../media/image7.jpg"/><Relationship Id="rId4" Type="http://schemas.openxmlformats.org/officeDocument/2006/relationships/image" Target="../media/image2.emf"/><Relationship Id="rId9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346FC82B-5B55-6996-8129-76A69FDE906B}"/>
              </a:ext>
            </a:extLst>
          </p:cNvPr>
          <p:cNvGrpSpPr/>
          <p:nvPr/>
        </p:nvGrpSpPr>
        <p:grpSpPr>
          <a:xfrm>
            <a:off x="242545" y="295344"/>
            <a:ext cx="4650094" cy="329184"/>
            <a:chOff x="379106" y="278403"/>
            <a:chExt cx="4650094" cy="329184"/>
          </a:xfrm>
        </p:grpSpPr>
        <p:pic>
          <p:nvPicPr>
            <p:cNvPr id="2" name="図 1">
              <a:extLst>
                <a:ext uri="{FF2B5EF4-FFF2-40B4-BE49-F238E27FC236}">
                  <a16:creationId xmlns:a16="http://schemas.microsoft.com/office/drawing/2014/main" id="{A06129D2-738F-4944-8A28-C3CAC6495B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106" y="278403"/>
              <a:ext cx="408986" cy="3291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テキスト ボックス 3">
              <a:extLst>
                <a:ext uri="{FF2B5EF4-FFF2-40B4-BE49-F238E27FC236}">
                  <a16:creationId xmlns:a16="http://schemas.microsoft.com/office/drawing/2014/main" id="{A86F60F3-7EB6-62FC-3969-2E01EAFD46F3}"/>
                </a:ext>
              </a:extLst>
            </p:cNvPr>
            <p:cNvSpPr txBox="1"/>
            <p:nvPr/>
          </p:nvSpPr>
          <p:spPr>
            <a:xfrm>
              <a:off x="788092" y="299810"/>
              <a:ext cx="42411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b="1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プレママのほっとスペース日程（</a:t>
              </a:r>
              <a:r>
                <a:rPr kumimoji="1" lang="en-US" altLang="ja-JP" sz="1400" b="1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R7</a:t>
              </a:r>
              <a:r>
                <a:rPr kumimoji="1" lang="ja-JP" altLang="en-US" sz="1400" b="1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年度）</a:t>
              </a:r>
              <a:endParaRPr kumimoji="1" lang="en-US" altLang="ja-JP" sz="14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</p:txBody>
        </p:sp>
      </p:grpSp>
      <p:graphicFrame>
        <p:nvGraphicFramePr>
          <p:cNvPr id="6" name="オブジェクト 5">
            <a:extLst>
              <a:ext uri="{FF2B5EF4-FFF2-40B4-BE49-F238E27FC236}">
                <a16:creationId xmlns:a16="http://schemas.microsoft.com/office/drawing/2014/main" id="{075BD009-F7AB-712A-136C-88161B9BB4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8527929"/>
              </p:ext>
            </p:extLst>
          </p:nvPr>
        </p:nvGraphicFramePr>
        <p:xfrm>
          <a:off x="179386" y="753672"/>
          <a:ext cx="6499225" cy="211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6515100" imgH="2124266" progId="Excel.Sheet.12">
                  <p:embed/>
                </p:oleObj>
              </mc:Choice>
              <mc:Fallback>
                <p:oleObj name="Worksheet" r:id="rId3" imgW="6515100" imgH="212426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9386" y="753672"/>
                        <a:ext cx="6499225" cy="2119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6C6F3F1F-6B64-3D68-AC5C-F70049319D59}"/>
              </a:ext>
            </a:extLst>
          </p:cNvPr>
          <p:cNvGrpSpPr/>
          <p:nvPr/>
        </p:nvGrpSpPr>
        <p:grpSpPr>
          <a:xfrm>
            <a:off x="242545" y="3557765"/>
            <a:ext cx="4650094" cy="329184"/>
            <a:chOff x="379106" y="278403"/>
            <a:chExt cx="4650094" cy="329184"/>
          </a:xfrm>
        </p:grpSpPr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76A7E397-2950-5A35-6AD8-8A6142FB0A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106" y="278403"/>
              <a:ext cx="408986" cy="3291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3CF1C2DC-08AD-02F3-DCDC-91135D1CB997}"/>
                </a:ext>
              </a:extLst>
            </p:cNvPr>
            <p:cNvSpPr txBox="1"/>
            <p:nvPr/>
          </p:nvSpPr>
          <p:spPr>
            <a:xfrm>
              <a:off x="788092" y="299810"/>
              <a:ext cx="42411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b="1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保健センター・保健福祉課の連絡先</a:t>
              </a:r>
              <a:endParaRPr kumimoji="1" lang="en-US" altLang="ja-JP" sz="14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</p:txBody>
        </p:sp>
      </p:grpSp>
      <p:pic>
        <p:nvPicPr>
          <p:cNvPr id="11" name="図 10">
            <a:extLst>
              <a:ext uri="{FF2B5EF4-FFF2-40B4-BE49-F238E27FC236}">
                <a16:creationId xmlns:a16="http://schemas.microsoft.com/office/drawing/2014/main" id="{AE4E38D4-BD56-8A44-67C5-A72895F3CE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6133064" y="134633"/>
            <a:ext cx="545547" cy="523252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029E71E-B704-4435-4915-92BA41A5E41E}"/>
              </a:ext>
            </a:extLst>
          </p:cNvPr>
          <p:cNvSpPr txBox="1"/>
          <p:nvPr/>
        </p:nvSpPr>
        <p:spPr>
          <a:xfrm>
            <a:off x="193133" y="2931407"/>
            <a:ext cx="64992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吉田・桜島・松元・郡山・喜入は、希望をお伺いしながら日程を調整します。</a:t>
            </a:r>
            <a:endParaRPr kumimoji="1" lang="en-US" altLang="ja-JP" sz="11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ctr"/>
            <a:r>
              <a:rPr kumimoji="1" lang="ja-JP" altLang="en-US" sz="1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上記以外の日程でも、相談ができます。お気軽にご相談ください。</a:t>
            </a:r>
            <a:endParaRPr kumimoji="1" lang="en-US" altLang="ja-JP" sz="11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graphicFrame>
        <p:nvGraphicFramePr>
          <p:cNvPr id="13" name="オブジェクト 12">
            <a:extLst>
              <a:ext uri="{FF2B5EF4-FFF2-40B4-BE49-F238E27FC236}">
                <a16:creationId xmlns:a16="http://schemas.microsoft.com/office/drawing/2014/main" id="{8BE34707-EA0F-8DEA-A5E6-F9676621BF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5647604"/>
              </p:ext>
            </p:extLst>
          </p:nvPr>
        </p:nvGraphicFramePr>
        <p:xfrm>
          <a:off x="470945" y="3980365"/>
          <a:ext cx="5943600" cy="286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5943600" imgH="2866908" progId="Excel.Sheet.12">
                  <p:embed/>
                </p:oleObj>
              </mc:Choice>
              <mc:Fallback>
                <p:oleObj name="Worksheet" r:id="rId6" imgW="5943600" imgH="286690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70945" y="3980365"/>
                        <a:ext cx="5943600" cy="2867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F92EE59B-4887-5A41-9AB8-BBC9CF7B8E62}"/>
              </a:ext>
            </a:extLst>
          </p:cNvPr>
          <p:cNvGrpSpPr/>
          <p:nvPr/>
        </p:nvGrpSpPr>
        <p:grpSpPr>
          <a:xfrm>
            <a:off x="242545" y="7105499"/>
            <a:ext cx="4650094" cy="329184"/>
            <a:chOff x="379106" y="278403"/>
            <a:chExt cx="4650094" cy="329184"/>
          </a:xfrm>
        </p:grpSpPr>
        <p:pic>
          <p:nvPicPr>
            <p:cNvPr id="15" name="図 14">
              <a:extLst>
                <a:ext uri="{FF2B5EF4-FFF2-40B4-BE49-F238E27FC236}">
                  <a16:creationId xmlns:a16="http://schemas.microsoft.com/office/drawing/2014/main" id="{52822326-B0ED-9E51-E73D-1F2A1F485D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106" y="278403"/>
              <a:ext cx="408986" cy="3291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1F849094-DA7D-72A0-BDC4-EA8AD61A2F39}"/>
                </a:ext>
              </a:extLst>
            </p:cNvPr>
            <p:cNvSpPr txBox="1"/>
            <p:nvPr/>
          </p:nvSpPr>
          <p:spPr>
            <a:xfrm>
              <a:off x="788092" y="299810"/>
              <a:ext cx="42411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b="1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こちらもご活用ください！</a:t>
              </a:r>
              <a:endParaRPr kumimoji="1" lang="en-US" altLang="ja-JP" sz="14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</p:txBody>
        </p:sp>
      </p:grp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B7DBDFE3-883C-1129-011D-38FE5D3FF55D}"/>
              </a:ext>
            </a:extLst>
          </p:cNvPr>
          <p:cNvGrpSpPr/>
          <p:nvPr/>
        </p:nvGrpSpPr>
        <p:grpSpPr>
          <a:xfrm>
            <a:off x="4303059" y="7126906"/>
            <a:ext cx="2312396" cy="2242098"/>
            <a:chOff x="615261" y="7456090"/>
            <a:chExt cx="2312396" cy="2242098"/>
          </a:xfrm>
        </p:grpSpPr>
        <p:sp>
          <p:nvSpPr>
            <p:cNvPr id="19" name="楕円 18">
              <a:extLst>
                <a:ext uri="{FF2B5EF4-FFF2-40B4-BE49-F238E27FC236}">
                  <a16:creationId xmlns:a16="http://schemas.microsoft.com/office/drawing/2014/main" id="{B94EE9A0-D61E-71C2-9F63-CD4C5B0EECCA}"/>
                </a:ext>
              </a:extLst>
            </p:cNvPr>
            <p:cNvSpPr/>
            <p:nvPr/>
          </p:nvSpPr>
          <p:spPr>
            <a:xfrm>
              <a:off x="615261" y="7456090"/>
              <a:ext cx="2312396" cy="224209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40000"/>
              </a:schemeClr>
            </a:solidFill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" name="テキスト ボックス 2">
              <a:extLst>
                <a:ext uri="{FF2B5EF4-FFF2-40B4-BE49-F238E27FC236}">
                  <a16:creationId xmlns:a16="http://schemas.microsoft.com/office/drawing/2014/main" id="{9946F5AE-9A97-4D65-DABC-7F849EFA8A93}"/>
                </a:ext>
              </a:extLst>
            </p:cNvPr>
            <p:cNvSpPr txBox="1"/>
            <p:nvPr/>
          </p:nvSpPr>
          <p:spPr>
            <a:xfrm>
              <a:off x="849705" y="7650382"/>
              <a:ext cx="189686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 b="1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鹿児島市</a:t>
              </a:r>
              <a:endParaRPr kumimoji="1" lang="en-US" altLang="ja-JP" sz="14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  <a:p>
              <a:pPr algn="ctr"/>
              <a:r>
                <a:rPr kumimoji="1" lang="ja-JP" altLang="en-US" sz="1400" b="1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子育て情報</a:t>
              </a:r>
              <a:endParaRPr kumimoji="1" lang="en-US" altLang="ja-JP" sz="14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  <a:p>
              <a:pPr algn="ctr"/>
              <a:r>
                <a:rPr kumimoji="1" lang="en-US" altLang="ja-JP" sz="1400" b="1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AI</a:t>
              </a:r>
              <a:r>
                <a:rPr kumimoji="1" lang="ja-JP" altLang="en-US" sz="1400" b="1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チャットボット</a:t>
              </a:r>
              <a:endParaRPr kumimoji="1" lang="en-US" altLang="ja-JP" sz="14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</p:txBody>
        </p:sp>
        <p:pic>
          <p:nvPicPr>
            <p:cNvPr id="18" name="図 17" descr="QR コード&#10;&#10;AI によって生成されたコンテンツは間違っている可能性があります。">
              <a:extLst>
                <a:ext uri="{FF2B5EF4-FFF2-40B4-BE49-F238E27FC236}">
                  <a16:creationId xmlns:a16="http://schemas.microsoft.com/office/drawing/2014/main" id="{97FF4D30-9A9E-8038-6C8A-C51BECEAFEF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8388" y="8389046"/>
              <a:ext cx="919501" cy="976573"/>
            </a:xfrm>
            <a:prstGeom prst="rect">
              <a:avLst/>
            </a:prstGeom>
          </p:spPr>
        </p:pic>
      </p:grp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95D3F43D-8FED-EA5B-18E3-512BB5361CB0}"/>
              </a:ext>
            </a:extLst>
          </p:cNvPr>
          <p:cNvSpPr txBox="1"/>
          <p:nvPr/>
        </p:nvSpPr>
        <p:spPr>
          <a:xfrm>
            <a:off x="1714442" y="8890718"/>
            <a:ext cx="28104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いつでもどこからでもアクセス！</a:t>
            </a:r>
            <a:endParaRPr kumimoji="1" lang="en-US" altLang="ja-JP" sz="1400" b="1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14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「知りたい」「聞きたい」</a:t>
            </a:r>
            <a:r>
              <a:rPr kumimoji="1" lang="ja-JP" altLang="en-US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を解決！</a:t>
            </a:r>
            <a:endParaRPr kumimoji="1" lang="en-US" altLang="ja-JP" sz="1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AAB41D74-B062-5962-8277-3004B8A5CC34}"/>
              </a:ext>
            </a:extLst>
          </p:cNvPr>
          <p:cNvSpPr txBox="1"/>
          <p:nvPr/>
        </p:nvSpPr>
        <p:spPr>
          <a:xfrm>
            <a:off x="573859" y="7597687"/>
            <a:ext cx="3168668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＼</a:t>
            </a:r>
            <a:r>
              <a:rPr kumimoji="1" lang="ja-JP" altLang="en-US" sz="1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</a:t>
            </a:r>
            <a:r>
              <a:rPr kumimoji="1" lang="ja-JP" altLang="en-US" sz="13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こんな時に便利 </a:t>
            </a:r>
            <a:r>
              <a:rPr kumimoji="1" lang="ja-JP" altLang="en-US" sz="105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／</a:t>
            </a:r>
            <a:endParaRPr kumimoji="1" lang="en-US" altLang="ja-JP" sz="105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endParaRPr kumimoji="1" lang="en-US" altLang="ja-JP" sz="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1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 ☑ 知りたいことの調べ方が分からない</a:t>
            </a:r>
            <a:endParaRPr kumimoji="1" lang="en-US" altLang="ja-JP" sz="12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1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 　☑ 時間をかけずに調べたい</a:t>
            </a:r>
            <a:endParaRPr kumimoji="1" lang="en-US" altLang="ja-JP" sz="12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1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 　☑ 深夜や休日にも子育て情報を集めたい</a:t>
            </a:r>
            <a:endParaRPr kumimoji="1" lang="en-US" altLang="ja-JP" sz="12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1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 　☑ 電話やメールより気軽に調べたい</a:t>
            </a:r>
            <a:endParaRPr kumimoji="1" lang="en-US" altLang="ja-JP" sz="12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pic>
        <p:nvPicPr>
          <p:cNvPr id="34" name="図 33" descr="図形 が含まれている画像&#10;&#10;自動的に生成された説明">
            <a:extLst>
              <a:ext uri="{FF2B5EF4-FFF2-40B4-BE49-F238E27FC236}">
                <a16:creationId xmlns:a16="http://schemas.microsoft.com/office/drawing/2014/main" id="{BBF0BAD5-34DE-7B1F-B028-497A2595F21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207" y="9229943"/>
            <a:ext cx="613151" cy="541424"/>
          </a:xfrm>
          <a:prstGeom prst="rect">
            <a:avLst/>
          </a:prstGeom>
        </p:spPr>
      </p:pic>
      <p:pic>
        <p:nvPicPr>
          <p:cNvPr id="17" name="図 16" descr="抽象, 挿絵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F5FE82FB-95D9-0634-EB92-D9C8DB29184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86" y="8744991"/>
            <a:ext cx="865310" cy="740248"/>
          </a:xfrm>
          <a:prstGeom prst="rect">
            <a:avLst/>
          </a:prstGeom>
        </p:spPr>
      </p:pic>
      <p:pic>
        <p:nvPicPr>
          <p:cNvPr id="27" name="図 26" descr="挿絵, 抽象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514BCD25-EBAB-CD63-B686-BB2BB453130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185" y="7270091"/>
            <a:ext cx="598225" cy="90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50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405</TotalTime>
  <Words>119</Words>
  <Application>Microsoft Office PowerPoint</Application>
  <PresentationFormat>A4 210 x 297 mm</PresentationFormat>
  <Paragraphs>16</Paragraphs>
  <Slides>1</Slides>
  <Notes>0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UD デジタル 教科書体 NK-R</vt:lpstr>
      <vt:lpstr>Aptos</vt:lpstr>
      <vt:lpstr>Aptos Display</vt:lpstr>
      <vt:lpstr>Arial</vt:lpstr>
      <vt:lpstr>Office テーマ</vt:lpstr>
      <vt:lpstr>Worksheet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中野　実希</dc:creator>
  <cp:lastModifiedBy>山下　朋子</cp:lastModifiedBy>
  <cp:revision>7</cp:revision>
  <cp:lastPrinted>2025-03-18T00:33:52Z</cp:lastPrinted>
  <dcterms:created xsi:type="dcterms:W3CDTF">2025-03-17T03:36:57Z</dcterms:created>
  <dcterms:modified xsi:type="dcterms:W3CDTF">2025-04-08T06:05:21Z</dcterms:modified>
</cp:coreProperties>
</file>