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</p:sldIdLst>
  <p:sldSz cx="7559675" cy="10691813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B7"/>
    <a:srgbClr val="843C0C"/>
    <a:srgbClr val="3D1C05"/>
    <a:srgbClr val="68DE06"/>
    <a:srgbClr val="B5FF00"/>
    <a:srgbClr val="FFB503"/>
    <a:srgbClr val="3EBD00"/>
    <a:srgbClr val="D2BA57"/>
    <a:srgbClr val="C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4" autoAdjust="0"/>
    <p:restoredTop sz="96391" autoAdjust="0"/>
  </p:normalViewPr>
  <p:slideViewPr>
    <p:cSldViewPr snapToGrid="0">
      <p:cViewPr varScale="1">
        <p:scale>
          <a:sx n="69" d="100"/>
          <a:sy n="69" d="100"/>
        </p:scale>
        <p:origin x="288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311" y="1588287"/>
            <a:ext cx="6721050" cy="1063812"/>
          </a:xfrm>
          <a:ln>
            <a:noFill/>
          </a:ln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FontTx/>
              <a:buNone/>
              <a:defRPr sz="9600" b="0" cap="none" spc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イベント名</a:t>
            </a:r>
            <a:endParaRPr kumimoji="1" lang="ja-JP" altLang="en-US" dirty="0"/>
          </a:p>
        </p:txBody>
      </p:sp>
      <p:sp>
        <p:nvSpPr>
          <p:cNvPr id="13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1926802" y="3618960"/>
            <a:ext cx="1581018" cy="1506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75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5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0661" y="3939356"/>
            <a:ext cx="1922995" cy="10022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500" b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（日）</a:t>
            </a:r>
            <a:endParaRPr kumimoji="1" lang="ja-JP" altLang="en-US" dirty="0"/>
          </a:p>
        </p:txBody>
      </p:sp>
      <p:sp>
        <p:nvSpPr>
          <p:cNvPr id="16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65210" y="3618960"/>
            <a:ext cx="1581018" cy="1506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75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8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2091" y="5399179"/>
            <a:ext cx="4405821" cy="96338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800" b="1">
                <a:ln w="38100">
                  <a:noFill/>
                </a:ln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〇〇〇小学校</a:t>
            </a:r>
            <a:endParaRPr kumimoji="1" lang="ja-JP" altLang="en-US" dirty="0"/>
          </a:p>
        </p:txBody>
      </p:sp>
      <p:sp>
        <p:nvSpPr>
          <p:cNvPr id="19" name="テキスト プレースホルダー 9"/>
          <p:cNvSpPr>
            <a:spLocks noGrp="1"/>
          </p:cNvSpPr>
          <p:nvPr>
            <p:ph type="body" sz="quarter" idx="17" hasCustomPrompt="1"/>
          </p:nvPr>
        </p:nvSpPr>
        <p:spPr>
          <a:xfrm>
            <a:off x="216228" y="4709254"/>
            <a:ext cx="5131010" cy="88976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 smtClean="0"/>
              <a:t>00:00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00:00</a:t>
            </a:r>
            <a:endParaRPr kumimoji="1" lang="ja-JP" altLang="en-US" dirty="0"/>
          </a:p>
        </p:txBody>
      </p:sp>
      <p:sp>
        <p:nvSpPr>
          <p:cNvPr id="21" name="テキスト プレースホルダー 9"/>
          <p:cNvSpPr>
            <a:spLocks noGrp="1"/>
          </p:cNvSpPr>
          <p:nvPr>
            <p:ph type="body" sz="quarter" idx="18" hasCustomPrompt="1"/>
          </p:nvPr>
        </p:nvSpPr>
        <p:spPr>
          <a:xfrm>
            <a:off x="1564323" y="223679"/>
            <a:ext cx="4431026" cy="69679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baseline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〇〇〇町 </a:t>
            </a:r>
            <a:endParaRPr kumimoji="1" lang="ja-JP" altLang="en-US" dirty="0"/>
          </a:p>
        </p:txBody>
      </p:sp>
      <p:sp>
        <p:nvSpPr>
          <p:cNvPr id="27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379891" y="10175833"/>
            <a:ext cx="6799890" cy="69539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主催：〇〇〇町内会　〇〇〇実行委員会</a:t>
            </a:r>
            <a:endParaRPr kumimoji="1" lang="ja-JP" altLang="en-US" dirty="0"/>
          </a:p>
        </p:txBody>
      </p:sp>
      <p:sp>
        <p:nvSpPr>
          <p:cNvPr id="29" name="テキスト プレースホルダー 9"/>
          <p:cNvSpPr>
            <a:spLocks noGrp="1"/>
          </p:cNvSpPr>
          <p:nvPr>
            <p:ph type="body" sz="quarter" idx="20" hasCustomPrompt="1"/>
          </p:nvPr>
        </p:nvSpPr>
        <p:spPr>
          <a:xfrm>
            <a:off x="308400" y="6200319"/>
            <a:ext cx="4044659" cy="830058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baseline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◎ここに注意事項を入れましょう。◎ここに注意事項を入れましょう。◎ここに注意事項を入れましょう</a:t>
            </a:r>
            <a:endParaRPr kumimoji="1" lang="ja-JP" altLang="en-US" dirty="0"/>
          </a:p>
        </p:txBody>
      </p:sp>
      <p:sp>
        <p:nvSpPr>
          <p:cNvPr id="45" name="テキスト プレースホルダー 9"/>
          <p:cNvSpPr>
            <a:spLocks noGrp="1"/>
          </p:cNvSpPr>
          <p:nvPr>
            <p:ph type="body" sz="quarter" idx="21" hasCustomPrompt="1"/>
          </p:nvPr>
        </p:nvSpPr>
        <p:spPr>
          <a:xfrm>
            <a:off x="204910" y="2995641"/>
            <a:ext cx="5318746" cy="857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000" b="1" baseline="0">
                <a:solidFill>
                  <a:srgbClr val="843C0C"/>
                </a:solidFill>
                <a:effectLst>
                  <a:glow rad="101600">
                    <a:schemeClr val="bg1"/>
                  </a:glo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コピーを入れましょう</a:t>
            </a:r>
            <a:endParaRPr kumimoji="1" lang="ja-JP" alt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6" hasCustomPrompt="1"/>
          </p:nvPr>
        </p:nvSpPr>
        <p:spPr>
          <a:xfrm>
            <a:off x="555974" y="8005749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0" baseline="0">
                <a:solidFill>
                  <a:srgbClr val="3D1C0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コピーを入れましょう</a:t>
            </a:r>
            <a:endParaRPr kumimoji="1" lang="ja-JP" altLang="en-US" dirty="0"/>
          </a:p>
        </p:txBody>
      </p:sp>
      <p:sp>
        <p:nvSpPr>
          <p:cNvPr id="22" name="テキスト プレースホルダー 404"/>
          <p:cNvSpPr>
            <a:spLocks noGrp="1"/>
          </p:cNvSpPr>
          <p:nvPr>
            <p:ph type="body" sz="quarter" idx="29" hasCustomPrompt="1"/>
          </p:nvPr>
        </p:nvSpPr>
        <p:spPr>
          <a:xfrm>
            <a:off x="555974" y="8701391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D1C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</a:t>
            </a:r>
            <a:endParaRPr kumimoji="1" lang="ja-JP" altLang="en-US" dirty="0"/>
          </a:p>
        </p:txBody>
      </p:sp>
      <p:sp>
        <p:nvSpPr>
          <p:cNvPr id="25" name="テキスト プレースホルダー 9"/>
          <p:cNvSpPr>
            <a:spLocks noGrp="1"/>
          </p:cNvSpPr>
          <p:nvPr>
            <p:ph type="body" sz="quarter" idx="30" hasCustomPrompt="1"/>
          </p:nvPr>
        </p:nvSpPr>
        <p:spPr>
          <a:xfrm>
            <a:off x="2819906" y="7517948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0" baseline="0">
                <a:solidFill>
                  <a:srgbClr val="3D1C0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コピーを入れましょう</a:t>
            </a:r>
            <a:endParaRPr kumimoji="1" lang="ja-JP" altLang="en-US" dirty="0"/>
          </a:p>
        </p:txBody>
      </p:sp>
      <p:sp>
        <p:nvSpPr>
          <p:cNvPr id="26" name="テキスト プレースホルダー 404"/>
          <p:cNvSpPr>
            <a:spLocks noGrp="1"/>
          </p:cNvSpPr>
          <p:nvPr>
            <p:ph type="body" sz="quarter" idx="31" hasCustomPrompt="1"/>
          </p:nvPr>
        </p:nvSpPr>
        <p:spPr>
          <a:xfrm>
            <a:off x="2819906" y="8213590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D1C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449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0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03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5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379891" y="10251133"/>
            <a:ext cx="6799890" cy="58803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主催：〇〇〇町内会　青年部　協賛：〇〇〇町内会 </a:t>
            </a:r>
            <a:endParaRPr kumimoji="1" lang="ja-JP" altLang="en-US" dirty="0"/>
          </a:p>
        </p:txBody>
      </p:sp>
      <p:sp>
        <p:nvSpPr>
          <p:cNvPr id="30" name="テキスト プレースホルダー 9"/>
          <p:cNvSpPr>
            <a:spLocks noGrp="1"/>
          </p:cNvSpPr>
          <p:nvPr>
            <p:ph type="body" sz="quarter" idx="20" hasCustomPrompt="1"/>
          </p:nvPr>
        </p:nvSpPr>
        <p:spPr>
          <a:xfrm>
            <a:off x="371373" y="9542462"/>
            <a:ext cx="6808408" cy="701728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◎ここに注意事項を入れましょう。◎ここに注意事項を入れましょう。◎ここに注意事項を入れましょう。 ◎ここに注意事項を入れましょう。</a:t>
            </a:r>
            <a:endParaRPr kumimoji="1" lang="ja-JP" altLang="en-US" dirty="0"/>
          </a:p>
        </p:txBody>
      </p:sp>
      <p:sp>
        <p:nvSpPr>
          <p:cNvPr id="150" name="テキスト プレースホルダー 9"/>
          <p:cNvSpPr>
            <a:spLocks noGrp="1"/>
          </p:cNvSpPr>
          <p:nvPr>
            <p:ph type="body" sz="quarter" idx="26" hasCustomPrompt="1"/>
          </p:nvPr>
        </p:nvSpPr>
        <p:spPr>
          <a:xfrm>
            <a:off x="302748" y="1968968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300" b="0" baseline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コピーを入れましょう</a:t>
            </a:r>
            <a:endParaRPr kumimoji="1" lang="ja-JP" altLang="en-US" dirty="0"/>
          </a:p>
        </p:txBody>
      </p:sp>
      <p:sp>
        <p:nvSpPr>
          <p:cNvPr id="15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353437" y="8047320"/>
            <a:ext cx="2015655" cy="132578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6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-122961" y="7944976"/>
            <a:ext cx="2832465" cy="1506849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6400" b="1">
                <a:solidFill>
                  <a:schemeClr val="bg1"/>
                </a:solidFill>
                <a:latin typeface="Segoe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 smtClean="0"/>
              <a:t>00/00</a:t>
            </a:r>
            <a:endParaRPr kumimoji="1" lang="ja-JP" altLang="en-US" dirty="0"/>
          </a:p>
        </p:txBody>
      </p:sp>
      <p:sp>
        <p:nvSpPr>
          <p:cNvPr id="18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85113" y="8818355"/>
            <a:ext cx="5953336" cy="8518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〇〇〇公園 〇〇広場</a:t>
            </a:r>
            <a:endParaRPr kumimoji="1" lang="ja-JP" altLang="en-US" dirty="0"/>
          </a:p>
        </p:txBody>
      </p:sp>
      <p:sp>
        <p:nvSpPr>
          <p:cNvPr id="19" name="テキスト プレースホルダー 9"/>
          <p:cNvSpPr>
            <a:spLocks noGrp="1"/>
          </p:cNvSpPr>
          <p:nvPr>
            <p:ph type="body" sz="quarter" idx="17" hasCustomPrompt="1"/>
          </p:nvPr>
        </p:nvSpPr>
        <p:spPr>
          <a:xfrm>
            <a:off x="4120519" y="8176504"/>
            <a:ext cx="3443819" cy="84629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3800" b="1">
                <a:solidFill>
                  <a:schemeClr val="bg1"/>
                </a:solidFill>
                <a:latin typeface="Segoe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 smtClean="0"/>
              <a:t>00:00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00:00</a:t>
            </a:r>
            <a:endParaRPr kumimoji="1" lang="ja-JP" altLang="en-US" dirty="0"/>
          </a:p>
        </p:txBody>
      </p:sp>
      <p:sp>
        <p:nvSpPr>
          <p:cNvPr id="405" name="テキスト プレースホルダー 404"/>
          <p:cNvSpPr>
            <a:spLocks noGrp="1"/>
          </p:cNvSpPr>
          <p:nvPr>
            <p:ph type="body" sz="quarter" idx="29" hasCustomPrompt="1"/>
          </p:nvPr>
        </p:nvSpPr>
        <p:spPr>
          <a:xfrm>
            <a:off x="302748" y="2690010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</a:t>
            </a:r>
            <a:endParaRPr kumimoji="1" lang="ja-JP" altLang="en-US" dirty="0"/>
          </a:p>
        </p:txBody>
      </p:sp>
      <p:sp>
        <p:nvSpPr>
          <p:cNvPr id="406" name="テキスト プレースホルダー 9"/>
          <p:cNvSpPr>
            <a:spLocks noGrp="1"/>
          </p:cNvSpPr>
          <p:nvPr>
            <p:ph type="body" sz="quarter" idx="30" hasCustomPrompt="1"/>
          </p:nvPr>
        </p:nvSpPr>
        <p:spPr>
          <a:xfrm>
            <a:off x="5516064" y="449484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300" b="0" baseline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コピーを入れましょう</a:t>
            </a:r>
            <a:endParaRPr kumimoji="1" lang="ja-JP" altLang="en-US" dirty="0"/>
          </a:p>
        </p:txBody>
      </p:sp>
      <p:sp>
        <p:nvSpPr>
          <p:cNvPr id="407" name="テキスト プレースホルダー 404"/>
          <p:cNvSpPr>
            <a:spLocks noGrp="1"/>
          </p:cNvSpPr>
          <p:nvPr>
            <p:ph type="body" sz="quarter" idx="31" hasCustomPrompt="1"/>
          </p:nvPr>
        </p:nvSpPr>
        <p:spPr>
          <a:xfrm>
            <a:off x="5516064" y="1170526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ここにコピーを入れましょう。ここにコピーを入れましょう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-393700" y="4152700"/>
            <a:ext cx="8339534" cy="3805383"/>
          </a:xfrm>
          <a:blipFill dpi="0" rotWithShape="1">
            <a:blip r:embed="rId2"/>
            <a:srcRect/>
            <a:tile tx="0" ty="0" sx="100000" sy="100000" flip="none" algn="ctr"/>
          </a:blipFill>
          <a:effectLst>
            <a:softEdge rad="317500"/>
          </a:effectLst>
        </p:spPr>
        <p:txBody>
          <a:bodyPr tIns="1440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26775"/>
            <a:ext cx="7559675" cy="15824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800" b="1" cap="none" spc="0">
                <a:ln w="2857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" rotWithShape="0">
                    <a:srgbClr val="FF3300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イベント名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64" y="276309"/>
            <a:ext cx="3847394" cy="37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6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18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31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88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76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70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5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70EC-6C98-4846-AAB1-A846D328FDDB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0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95" y="5118520"/>
            <a:ext cx="3757909" cy="38304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29" y="7443646"/>
            <a:ext cx="2816805" cy="24394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9" y="7089559"/>
            <a:ext cx="2804534" cy="242882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793">
            <a:off x="4570254" y="519061"/>
            <a:ext cx="3062061" cy="93256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948">
            <a:off x="-91893" y="553407"/>
            <a:ext cx="3062061" cy="932562"/>
          </a:xfrm>
          <a:prstGeom prst="rect">
            <a:avLst/>
          </a:prstGeom>
        </p:spPr>
      </p:pic>
      <p:sp>
        <p:nvSpPr>
          <p:cNvPr id="53" name="正方形/長方形 52"/>
          <p:cNvSpPr/>
          <p:nvPr/>
        </p:nvSpPr>
        <p:spPr>
          <a:xfrm>
            <a:off x="-3" y="10116651"/>
            <a:ext cx="7559677" cy="4280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45"/>
          <p:cNvSpPr>
            <a:spLocks noGrp="1"/>
          </p:cNvSpPr>
          <p:nvPr>
            <p:ph type="body" sz="quarter" idx="11"/>
          </p:nvPr>
        </p:nvSpPr>
        <p:spPr>
          <a:xfrm>
            <a:off x="466934" y="2086273"/>
            <a:ext cx="6721050" cy="1063812"/>
          </a:xfrm>
        </p:spPr>
        <p:txBody>
          <a:bodyPr/>
          <a:lstStyle/>
          <a:p>
            <a:r>
              <a:rPr lang="ja-JP" altLang="en-US" dirty="0"/>
              <a:t>秋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大運動会</a:t>
            </a:r>
            <a:endParaRPr kumimoji="1" lang="ja-JP" altLang="en-US" dirty="0"/>
          </a:p>
        </p:txBody>
      </p:sp>
      <p:sp>
        <p:nvSpPr>
          <p:cNvPr id="47" name="テキスト プレースホルダー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48" name="テキスト プレースホルダー 4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○○小学校</a:t>
            </a:r>
            <a:endParaRPr kumimoji="1" lang="ja-JP" altLang="en-US" dirty="0"/>
          </a:p>
        </p:txBody>
      </p:sp>
      <p:sp>
        <p:nvSpPr>
          <p:cNvPr id="50" name="テキスト プレースホルダー 4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57" name="テキスト プレースホルダー 56"/>
          <p:cNvSpPr>
            <a:spLocks noGrp="1"/>
          </p:cNvSpPr>
          <p:nvPr>
            <p:ph type="body" sz="quarter" idx="18"/>
          </p:nvPr>
        </p:nvSpPr>
        <p:spPr>
          <a:xfrm>
            <a:off x="1611946" y="607670"/>
            <a:ext cx="4431026" cy="696794"/>
          </a:xfrm>
        </p:spPr>
        <p:txBody>
          <a:bodyPr>
            <a:noAutofit/>
          </a:bodyPr>
          <a:lstStyle/>
          <a:p>
            <a:r>
              <a:rPr lang="ja-JP" altLang="en-US" sz="5400" dirty="0" smtClean="0">
                <a:solidFill>
                  <a:srgbClr val="FF0000"/>
                </a:solidFill>
              </a:rPr>
              <a:t>○○町</a:t>
            </a:r>
            <a:endParaRPr lang="en-US" altLang="ja-JP" sz="5400" dirty="0" smtClean="0">
              <a:solidFill>
                <a:srgbClr val="FF0000"/>
              </a:solidFill>
            </a:endParaRPr>
          </a:p>
          <a:p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58" name="テキスト プレースホルダー 5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ja-JP" altLang="en-US" dirty="0" smtClean="0"/>
              <a:t>主催：○○町内会　運動会実行委員会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20"/>
          </p:nvPr>
        </p:nvSpPr>
        <p:spPr>
          <a:xfrm>
            <a:off x="308400" y="6200319"/>
            <a:ext cx="4223312" cy="83005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◎雨天中止となります。開催の場合は朝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に花火にてお知らせします。</a:t>
            </a:r>
            <a:endParaRPr kumimoji="1" lang="en-US" altLang="ja-JP" dirty="0" smtClean="0"/>
          </a:p>
          <a:p>
            <a:r>
              <a:rPr lang="ja-JP" altLang="en-US" dirty="0" smtClean="0"/>
              <a:t>◎熱中症対策のため、飲み物は必ず持参ください。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ja-JP" altLang="en-US" dirty="0" smtClean="0"/>
              <a:t>大人も子供も集まれ！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6"/>
          </p:nvPr>
        </p:nvSpPr>
        <p:spPr>
          <a:xfrm>
            <a:off x="693195" y="7523691"/>
            <a:ext cx="1711806" cy="909987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スポーツを楽しもう！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29"/>
          </p:nvPr>
        </p:nvSpPr>
        <p:spPr>
          <a:xfrm>
            <a:off x="670382" y="8229951"/>
            <a:ext cx="1711806" cy="1052034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家族や地域のみんなと楽しめる競技がいっぱい！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3" name="テキスト プレースホルダー 62"/>
          <p:cNvSpPr>
            <a:spLocks noGrp="1"/>
          </p:cNvSpPr>
          <p:nvPr>
            <p:ph type="body" sz="quarter" idx="30"/>
          </p:nvPr>
        </p:nvSpPr>
        <p:spPr>
          <a:xfrm>
            <a:off x="3124220" y="7926552"/>
            <a:ext cx="1711806" cy="909987"/>
          </a:xfrm>
        </p:spPr>
        <p:txBody>
          <a:bodyPr/>
          <a:lstStyle/>
          <a:p>
            <a:r>
              <a:rPr kumimoji="1" lang="ja-JP" altLang="en-US" dirty="0" smtClean="0"/>
              <a:t>大抽選会も開催！</a:t>
            </a:r>
            <a:endParaRPr kumimoji="1" lang="ja-JP" altLang="en-US" dirty="0"/>
          </a:p>
        </p:txBody>
      </p:sp>
      <p:sp>
        <p:nvSpPr>
          <p:cNvPr id="65" name="テキスト プレースホルダー 64"/>
          <p:cNvSpPr>
            <a:spLocks noGrp="1"/>
          </p:cNvSpPr>
          <p:nvPr>
            <p:ph type="body" sz="quarter" idx="31"/>
          </p:nvPr>
        </p:nvSpPr>
        <p:spPr>
          <a:xfrm>
            <a:off x="3080901" y="8597510"/>
            <a:ext cx="1711806" cy="1052034"/>
          </a:xfrm>
        </p:spPr>
        <p:txBody>
          <a:bodyPr/>
          <a:lstStyle/>
          <a:p>
            <a:r>
              <a:rPr kumimoji="1" lang="ja-JP" altLang="en-US" dirty="0" smtClean="0"/>
              <a:t>当日は、豪華賞品が当たる大抽選会も開催します！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216228" y="6120260"/>
            <a:ext cx="4249092" cy="87215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257858" y="3877442"/>
            <a:ext cx="96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77216" y="3877442"/>
            <a:ext cx="96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4" name="Group 104"/>
          <p:cNvGrpSpPr>
            <a:grpSpLocks noChangeAspect="1"/>
          </p:cNvGrpSpPr>
          <p:nvPr/>
        </p:nvGrpSpPr>
        <p:grpSpPr bwMode="auto">
          <a:xfrm>
            <a:off x="5269262" y="132518"/>
            <a:ext cx="2225676" cy="2346325"/>
            <a:chOff x="-1399" y="3579"/>
            <a:chExt cx="1402" cy="1478"/>
          </a:xfrm>
          <a:solidFill>
            <a:srgbClr val="B1DE2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105"/>
            <p:cNvSpPr>
              <a:spLocks/>
            </p:cNvSpPr>
            <p:nvPr userDrawn="1"/>
          </p:nvSpPr>
          <p:spPr bwMode="auto">
            <a:xfrm>
              <a:off x="-1399" y="3997"/>
              <a:ext cx="18" cy="32"/>
            </a:xfrm>
            <a:custGeom>
              <a:avLst/>
              <a:gdLst>
                <a:gd name="T0" fmla="*/ 4 w 18"/>
                <a:gd name="T1" fmla="*/ 32 h 32"/>
                <a:gd name="T2" fmla="*/ 4 w 18"/>
                <a:gd name="T3" fmla="*/ 32 h 32"/>
                <a:gd name="T4" fmla="*/ 10 w 18"/>
                <a:gd name="T5" fmla="*/ 26 h 32"/>
                <a:gd name="T6" fmla="*/ 10 w 18"/>
                <a:gd name="T7" fmla="*/ 26 h 32"/>
                <a:gd name="T8" fmla="*/ 18 w 18"/>
                <a:gd name="T9" fmla="*/ 18 h 32"/>
                <a:gd name="T10" fmla="*/ 18 w 18"/>
                <a:gd name="T11" fmla="*/ 18 h 32"/>
                <a:gd name="T12" fmla="*/ 16 w 18"/>
                <a:gd name="T13" fmla="*/ 10 h 32"/>
                <a:gd name="T14" fmla="*/ 16 w 18"/>
                <a:gd name="T15" fmla="*/ 10 h 32"/>
                <a:gd name="T16" fmla="*/ 16 w 18"/>
                <a:gd name="T17" fmla="*/ 0 h 32"/>
                <a:gd name="T18" fmla="*/ 16 w 18"/>
                <a:gd name="T19" fmla="*/ 0 h 32"/>
                <a:gd name="T20" fmla="*/ 8 w 18"/>
                <a:gd name="T21" fmla="*/ 8 h 32"/>
                <a:gd name="T22" fmla="*/ 8 w 18"/>
                <a:gd name="T23" fmla="*/ 8 h 32"/>
                <a:gd name="T24" fmla="*/ 0 w 18"/>
                <a:gd name="T25" fmla="*/ 16 h 32"/>
                <a:gd name="T26" fmla="*/ 0 w 18"/>
                <a:gd name="T27" fmla="*/ 16 h 32"/>
                <a:gd name="T28" fmla="*/ 0 w 18"/>
                <a:gd name="T29" fmla="*/ 20 h 32"/>
                <a:gd name="T30" fmla="*/ 2 w 18"/>
                <a:gd name="T31" fmla="*/ 24 h 32"/>
                <a:gd name="T32" fmla="*/ 2 w 18"/>
                <a:gd name="T33" fmla="*/ 24 h 32"/>
                <a:gd name="T34" fmla="*/ 4 w 18"/>
                <a:gd name="T35" fmla="*/ 32 h 32"/>
                <a:gd name="T36" fmla="*/ 4 w 18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2">
                  <a:moveTo>
                    <a:pt x="4" y="32"/>
                  </a:moveTo>
                  <a:lnTo>
                    <a:pt x="4" y="32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06"/>
            <p:cNvSpPr>
              <a:spLocks/>
            </p:cNvSpPr>
            <p:nvPr userDrawn="1"/>
          </p:nvSpPr>
          <p:spPr bwMode="auto">
            <a:xfrm>
              <a:off x="-1333" y="3905"/>
              <a:ext cx="18" cy="30"/>
            </a:xfrm>
            <a:custGeom>
              <a:avLst/>
              <a:gdLst>
                <a:gd name="T0" fmla="*/ 2 w 18"/>
                <a:gd name="T1" fmla="*/ 30 h 30"/>
                <a:gd name="T2" fmla="*/ 2 w 18"/>
                <a:gd name="T3" fmla="*/ 30 h 30"/>
                <a:gd name="T4" fmla="*/ 10 w 18"/>
                <a:gd name="T5" fmla="*/ 22 h 30"/>
                <a:gd name="T6" fmla="*/ 10 w 18"/>
                <a:gd name="T7" fmla="*/ 22 h 30"/>
                <a:gd name="T8" fmla="*/ 18 w 18"/>
                <a:gd name="T9" fmla="*/ 16 h 30"/>
                <a:gd name="T10" fmla="*/ 18 w 18"/>
                <a:gd name="T11" fmla="*/ 16 h 30"/>
                <a:gd name="T12" fmla="*/ 16 w 18"/>
                <a:gd name="T13" fmla="*/ 8 h 30"/>
                <a:gd name="T14" fmla="*/ 16 w 18"/>
                <a:gd name="T15" fmla="*/ 8 h 30"/>
                <a:gd name="T16" fmla="*/ 18 w 18"/>
                <a:gd name="T17" fmla="*/ 0 h 30"/>
                <a:gd name="T18" fmla="*/ 18 w 18"/>
                <a:gd name="T19" fmla="*/ 0 h 30"/>
                <a:gd name="T20" fmla="*/ 8 w 18"/>
                <a:gd name="T21" fmla="*/ 6 h 30"/>
                <a:gd name="T22" fmla="*/ 8 w 18"/>
                <a:gd name="T23" fmla="*/ 6 h 30"/>
                <a:gd name="T24" fmla="*/ 0 w 18"/>
                <a:gd name="T25" fmla="*/ 12 h 30"/>
                <a:gd name="T26" fmla="*/ 0 w 18"/>
                <a:gd name="T27" fmla="*/ 12 h 30"/>
                <a:gd name="T28" fmla="*/ 0 w 18"/>
                <a:gd name="T29" fmla="*/ 20 h 30"/>
                <a:gd name="T30" fmla="*/ 0 w 18"/>
                <a:gd name="T31" fmla="*/ 20 h 30"/>
                <a:gd name="T32" fmla="*/ 2 w 18"/>
                <a:gd name="T33" fmla="*/ 30 h 30"/>
                <a:gd name="T34" fmla="*/ 2 w 18"/>
                <a:gd name="T3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0">
                  <a:moveTo>
                    <a:pt x="2" y="30"/>
                  </a:moveTo>
                  <a:lnTo>
                    <a:pt x="2" y="3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07"/>
            <p:cNvSpPr>
              <a:spLocks/>
            </p:cNvSpPr>
            <p:nvPr userDrawn="1"/>
          </p:nvSpPr>
          <p:spPr bwMode="auto">
            <a:xfrm>
              <a:off x="-1167" y="3717"/>
              <a:ext cx="18" cy="28"/>
            </a:xfrm>
            <a:custGeom>
              <a:avLst/>
              <a:gdLst>
                <a:gd name="T0" fmla="*/ 10 w 18"/>
                <a:gd name="T1" fmla="*/ 26 h 28"/>
                <a:gd name="T2" fmla="*/ 12 w 18"/>
                <a:gd name="T3" fmla="*/ 18 h 28"/>
                <a:gd name="T4" fmla="*/ 18 w 18"/>
                <a:gd name="T5" fmla="*/ 0 h 28"/>
                <a:gd name="T6" fmla="*/ 18 w 18"/>
                <a:gd name="T7" fmla="*/ 0 h 28"/>
                <a:gd name="T8" fmla="*/ 12 w 18"/>
                <a:gd name="T9" fmla="*/ 2 h 28"/>
                <a:gd name="T10" fmla="*/ 8 w 18"/>
                <a:gd name="T11" fmla="*/ 4 h 28"/>
                <a:gd name="T12" fmla="*/ 8 w 18"/>
                <a:gd name="T13" fmla="*/ 4 h 28"/>
                <a:gd name="T14" fmla="*/ 6 w 18"/>
                <a:gd name="T15" fmla="*/ 8 h 28"/>
                <a:gd name="T16" fmla="*/ 6 w 18"/>
                <a:gd name="T17" fmla="*/ 12 h 28"/>
                <a:gd name="T18" fmla="*/ 6 w 18"/>
                <a:gd name="T19" fmla="*/ 12 h 28"/>
                <a:gd name="T20" fmla="*/ 2 w 18"/>
                <a:gd name="T21" fmla="*/ 20 h 28"/>
                <a:gd name="T22" fmla="*/ 2 w 18"/>
                <a:gd name="T23" fmla="*/ 20 h 28"/>
                <a:gd name="T24" fmla="*/ 0 w 18"/>
                <a:gd name="T25" fmla="*/ 24 h 28"/>
                <a:gd name="T26" fmla="*/ 0 w 18"/>
                <a:gd name="T27" fmla="*/ 28 h 28"/>
                <a:gd name="T28" fmla="*/ 0 w 18"/>
                <a:gd name="T29" fmla="*/ 28 h 28"/>
                <a:gd name="T30" fmla="*/ 4 w 18"/>
                <a:gd name="T31" fmla="*/ 28 h 28"/>
                <a:gd name="T32" fmla="*/ 10 w 18"/>
                <a:gd name="T33" fmla="*/ 26 h 28"/>
                <a:gd name="T34" fmla="*/ 10 w 18"/>
                <a:gd name="T3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8">
                  <a:moveTo>
                    <a:pt x="10" y="26"/>
                  </a:move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08"/>
            <p:cNvSpPr>
              <a:spLocks/>
            </p:cNvSpPr>
            <p:nvPr userDrawn="1"/>
          </p:nvSpPr>
          <p:spPr bwMode="auto">
            <a:xfrm>
              <a:off x="-347" y="3677"/>
              <a:ext cx="30" cy="16"/>
            </a:xfrm>
            <a:custGeom>
              <a:avLst/>
              <a:gdLst>
                <a:gd name="T0" fmla="*/ 14 w 30"/>
                <a:gd name="T1" fmla="*/ 16 h 16"/>
                <a:gd name="T2" fmla="*/ 14 w 30"/>
                <a:gd name="T3" fmla="*/ 16 h 16"/>
                <a:gd name="T4" fmla="*/ 18 w 30"/>
                <a:gd name="T5" fmla="*/ 16 h 16"/>
                <a:gd name="T6" fmla="*/ 22 w 30"/>
                <a:gd name="T7" fmla="*/ 16 h 16"/>
                <a:gd name="T8" fmla="*/ 22 w 30"/>
                <a:gd name="T9" fmla="*/ 16 h 16"/>
                <a:gd name="T10" fmla="*/ 26 w 30"/>
                <a:gd name="T11" fmla="*/ 16 h 16"/>
                <a:gd name="T12" fmla="*/ 30 w 30"/>
                <a:gd name="T13" fmla="*/ 16 h 16"/>
                <a:gd name="T14" fmla="*/ 30 w 30"/>
                <a:gd name="T15" fmla="*/ 16 h 16"/>
                <a:gd name="T16" fmla="*/ 24 w 30"/>
                <a:gd name="T17" fmla="*/ 8 h 16"/>
                <a:gd name="T18" fmla="*/ 24 w 30"/>
                <a:gd name="T19" fmla="*/ 8 h 16"/>
                <a:gd name="T20" fmla="*/ 16 w 30"/>
                <a:gd name="T21" fmla="*/ 8 h 16"/>
                <a:gd name="T22" fmla="*/ 16 w 30"/>
                <a:gd name="T23" fmla="*/ 8 h 16"/>
                <a:gd name="T24" fmla="*/ 12 w 30"/>
                <a:gd name="T25" fmla="*/ 4 h 16"/>
                <a:gd name="T26" fmla="*/ 10 w 30"/>
                <a:gd name="T27" fmla="*/ 0 h 16"/>
                <a:gd name="T28" fmla="*/ 10 w 30"/>
                <a:gd name="T29" fmla="*/ 0 h 16"/>
                <a:gd name="T30" fmla="*/ 4 w 30"/>
                <a:gd name="T31" fmla="*/ 0 h 16"/>
                <a:gd name="T32" fmla="*/ 0 w 30"/>
                <a:gd name="T33" fmla="*/ 0 h 16"/>
                <a:gd name="T34" fmla="*/ 0 w 30"/>
                <a:gd name="T35" fmla="*/ 0 h 16"/>
                <a:gd name="T36" fmla="*/ 6 w 30"/>
                <a:gd name="T37" fmla="*/ 8 h 16"/>
                <a:gd name="T38" fmla="*/ 6 w 30"/>
                <a:gd name="T39" fmla="*/ 8 h 16"/>
                <a:gd name="T40" fmla="*/ 14 w 30"/>
                <a:gd name="T41" fmla="*/ 16 h 16"/>
                <a:gd name="T42" fmla="*/ 14 w 30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6">
                  <a:moveTo>
                    <a:pt x="14" y="16"/>
                  </a:move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09"/>
            <p:cNvSpPr>
              <a:spLocks/>
            </p:cNvSpPr>
            <p:nvPr userDrawn="1"/>
          </p:nvSpPr>
          <p:spPr bwMode="auto">
            <a:xfrm>
              <a:off x="-213" y="3785"/>
              <a:ext cx="20" cy="20"/>
            </a:xfrm>
            <a:custGeom>
              <a:avLst/>
              <a:gdLst>
                <a:gd name="T0" fmla="*/ 6 w 20"/>
                <a:gd name="T1" fmla="*/ 18 h 20"/>
                <a:gd name="T2" fmla="*/ 6 w 20"/>
                <a:gd name="T3" fmla="*/ 18 h 20"/>
                <a:gd name="T4" fmla="*/ 12 w 20"/>
                <a:gd name="T5" fmla="*/ 20 h 20"/>
                <a:gd name="T6" fmla="*/ 16 w 20"/>
                <a:gd name="T7" fmla="*/ 20 h 20"/>
                <a:gd name="T8" fmla="*/ 16 w 20"/>
                <a:gd name="T9" fmla="*/ 20 h 20"/>
                <a:gd name="T10" fmla="*/ 14 w 20"/>
                <a:gd name="T11" fmla="*/ 16 h 20"/>
                <a:gd name="T12" fmla="*/ 12 w 20"/>
                <a:gd name="T13" fmla="*/ 10 h 20"/>
                <a:gd name="T14" fmla="*/ 12 w 20"/>
                <a:gd name="T15" fmla="*/ 10 h 20"/>
                <a:gd name="T16" fmla="*/ 20 w 20"/>
                <a:gd name="T17" fmla="*/ 12 h 20"/>
                <a:gd name="T18" fmla="*/ 20 w 20"/>
                <a:gd name="T19" fmla="*/ 12 h 20"/>
                <a:gd name="T20" fmla="*/ 16 w 20"/>
                <a:gd name="T21" fmla="*/ 2 h 20"/>
                <a:gd name="T22" fmla="*/ 16 w 20"/>
                <a:gd name="T23" fmla="*/ 2 h 20"/>
                <a:gd name="T24" fmla="*/ 12 w 20"/>
                <a:gd name="T25" fmla="*/ 2 h 20"/>
                <a:gd name="T26" fmla="*/ 8 w 20"/>
                <a:gd name="T27" fmla="*/ 2 h 20"/>
                <a:gd name="T28" fmla="*/ 8 w 20"/>
                <a:gd name="T29" fmla="*/ 2 h 20"/>
                <a:gd name="T30" fmla="*/ 4 w 20"/>
                <a:gd name="T31" fmla="*/ 0 h 20"/>
                <a:gd name="T32" fmla="*/ 0 w 20"/>
                <a:gd name="T33" fmla="*/ 0 h 20"/>
                <a:gd name="T34" fmla="*/ 0 w 20"/>
                <a:gd name="T35" fmla="*/ 0 h 20"/>
                <a:gd name="T36" fmla="*/ 4 w 20"/>
                <a:gd name="T37" fmla="*/ 8 h 20"/>
                <a:gd name="T38" fmla="*/ 4 w 20"/>
                <a:gd name="T39" fmla="*/ 8 h 20"/>
                <a:gd name="T40" fmla="*/ 6 w 20"/>
                <a:gd name="T41" fmla="*/ 18 h 20"/>
                <a:gd name="T42" fmla="*/ 6 w 20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6" y="18"/>
                  </a:moveTo>
                  <a:lnTo>
                    <a:pt x="6" y="18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10"/>
            <p:cNvSpPr>
              <a:spLocks/>
            </p:cNvSpPr>
            <p:nvPr userDrawn="1"/>
          </p:nvSpPr>
          <p:spPr bwMode="auto">
            <a:xfrm>
              <a:off x="-11" y="4415"/>
              <a:ext cx="14" cy="32"/>
            </a:xfrm>
            <a:custGeom>
              <a:avLst/>
              <a:gdLst>
                <a:gd name="T0" fmla="*/ 6 w 14"/>
                <a:gd name="T1" fmla="*/ 0 h 32"/>
                <a:gd name="T2" fmla="*/ 6 w 14"/>
                <a:gd name="T3" fmla="*/ 0 h 32"/>
                <a:gd name="T4" fmla="*/ 4 w 14"/>
                <a:gd name="T5" fmla="*/ 4 h 32"/>
                <a:gd name="T6" fmla="*/ 2 w 14"/>
                <a:gd name="T7" fmla="*/ 8 h 32"/>
                <a:gd name="T8" fmla="*/ 2 w 14"/>
                <a:gd name="T9" fmla="*/ 8 h 32"/>
                <a:gd name="T10" fmla="*/ 4 w 14"/>
                <a:gd name="T11" fmla="*/ 12 h 32"/>
                <a:gd name="T12" fmla="*/ 6 w 14"/>
                <a:gd name="T13" fmla="*/ 16 h 32"/>
                <a:gd name="T14" fmla="*/ 6 w 14"/>
                <a:gd name="T15" fmla="*/ 16 h 32"/>
                <a:gd name="T16" fmla="*/ 0 w 14"/>
                <a:gd name="T17" fmla="*/ 24 h 32"/>
                <a:gd name="T18" fmla="*/ 0 w 14"/>
                <a:gd name="T19" fmla="*/ 24 h 32"/>
                <a:gd name="T20" fmla="*/ 4 w 14"/>
                <a:gd name="T21" fmla="*/ 32 h 32"/>
                <a:gd name="T22" fmla="*/ 4 w 14"/>
                <a:gd name="T23" fmla="*/ 32 h 32"/>
                <a:gd name="T24" fmla="*/ 8 w 14"/>
                <a:gd name="T25" fmla="*/ 24 h 32"/>
                <a:gd name="T26" fmla="*/ 8 w 14"/>
                <a:gd name="T27" fmla="*/ 24 h 32"/>
                <a:gd name="T28" fmla="*/ 12 w 14"/>
                <a:gd name="T29" fmla="*/ 20 h 32"/>
                <a:gd name="T30" fmla="*/ 14 w 14"/>
                <a:gd name="T31" fmla="*/ 16 h 32"/>
                <a:gd name="T32" fmla="*/ 14 w 14"/>
                <a:gd name="T33" fmla="*/ 16 h 32"/>
                <a:gd name="T34" fmla="*/ 10 w 14"/>
                <a:gd name="T35" fmla="*/ 8 h 32"/>
                <a:gd name="T36" fmla="*/ 10 w 14"/>
                <a:gd name="T37" fmla="*/ 8 h 32"/>
                <a:gd name="T38" fmla="*/ 6 w 14"/>
                <a:gd name="T39" fmla="*/ 0 h 32"/>
                <a:gd name="T40" fmla="*/ 6 w 14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32">
                  <a:moveTo>
                    <a:pt x="6" y="0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11"/>
            <p:cNvSpPr>
              <a:spLocks/>
            </p:cNvSpPr>
            <p:nvPr userDrawn="1"/>
          </p:nvSpPr>
          <p:spPr bwMode="auto">
            <a:xfrm>
              <a:off x="-551" y="4991"/>
              <a:ext cx="24" cy="22"/>
            </a:xfrm>
            <a:custGeom>
              <a:avLst/>
              <a:gdLst>
                <a:gd name="T0" fmla="*/ 10 w 24"/>
                <a:gd name="T1" fmla="*/ 0 h 22"/>
                <a:gd name="T2" fmla="*/ 10 w 24"/>
                <a:gd name="T3" fmla="*/ 0 h 22"/>
                <a:gd name="T4" fmla="*/ 8 w 24"/>
                <a:gd name="T5" fmla="*/ 4 h 22"/>
                <a:gd name="T6" fmla="*/ 4 w 24"/>
                <a:gd name="T7" fmla="*/ 8 h 22"/>
                <a:gd name="T8" fmla="*/ 4 w 24"/>
                <a:gd name="T9" fmla="*/ 8 h 22"/>
                <a:gd name="T10" fmla="*/ 0 w 24"/>
                <a:gd name="T11" fmla="*/ 14 h 22"/>
                <a:gd name="T12" fmla="*/ 0 w 24"/>
                <a:gd name="T13" fmla="*/ 14 h 22"/>
                <a:gd name="T14" fmla="*/ 4 w 24"/>
                <a:gd name="T15" fmla="*/ 14 h 22"/>
                <a:gd name="T16" fmla="*/ 10 w 24"/>
                <a:gd name="T17" fmla="*/ 16 h 22"/>
                <a:gd name="T18" fmla="*/ 10 w 24"/>
                <a:gd name="T19" fmla="*/ 16 h 22"/>
                <a:gd name="T20" fmla="*/ 6 w 24"/>
                <a:gd name="T21" fmla="*/ 18 h 22"/>
                <a:gd name="T22" fmla="*/ 4 w 24"/>
                <a:gd name="T23" fmla="*/ 22 h 22"/>
                <a:gd name="T24" fmla="*/ 4 w 24"/>
                <a:gd name="T25" fmla="*/ 22 h 22"/>
                <a:gd name="T26" fmla="*/ 14 w 24"/>
                <a:gd name="T27" fmla="*/ 22 h 22"/>
                <a:gd name="T28" fmla="*/ 14 w 24"/>
                <a:gd name="T29" fmla="*/ 22 h 22"/>
                <a:gd name="T30" fmla="*/ 20 w 24"/>
                <a:gd name="T31" fmla="*/ 16 h 22"/>
                <a:gd name="T32" fmla="*/ 24 w 24"/>
                <a:gd name="T33" fmla="*/ 10 h 22"/>
                <a:gd name="T34" fmla="*/ 24 w 24"/>
                <a:gd name="T35" fmla="*/ 10 h 22"/>
                <a:gd name="T36" fmla="*/ 20 w 24"/>
                <a:gd name="T37" fmla="*/ 10 h 22"/>
                <a:gd name="T38" fmla="*/ 14 w 24"/>
                <a:gd name="T39" fmla="*/ 8 h 22"/>
                <a:gd name="T40" fmla="*/ 14 w 24"/>
                <a:gd name="T41" fmla="*/ 8 h 22"/>
                <a:gd name="T42" fmla="*/ 18 w 24"/>
                <a:gd name="T43" fmla="*/ 6 h 22"/>
                <a:gd name="T44" fmla="*/ 20 w 24"/>
                <a:gd name="T45" fmla="*/ 2 h 22"/>
                <a:gd name="T46" fmla="*/ 20 w 24"/>
                <a:gd name="T47" fmla="*/ 2 h 22"/>
                <a:gd name="T48" fmla="*/ 16 w 24"/>
                <a:gd name="T49" fmla="*/ 2 h 22"/>
                <a:gd name="T50" fmla="*/ 10 w 24"/>
                <a:gd name="T51" fmla="*/ 0 h 22"/>
                <a:gd name="T52" fmla="*/ 10 w 24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22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0" y="16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12"/>
            <p:cNvSpPr>
              <a:spLocks/>
            </p:cNvSpPr>
            <p:nvPr userDrawn="1"/>
          </p:nvSpPr>
          <p:spPr bwMode="auto">
            <a:xfrm>
              <a:off x="-729" y="5035"/>
              <a:ext cx="26" cy="22"/>
            </a:xfrm>
            <a:custGeom>
              <a:avLst/>
              <a:gdLst>
                <a:gd name="T0" fmla="*/ 16 w 26"/>
                <a:gd name="T1" fmla="*/ 8 h 22"/>
                <a:gd name="T2" fmla="*/ 16 w 26"/>
                <a:gd name="T3" fmla="*/ 8 h 22"/>
                <a:gd name="T4" fmla="*/ 20 w 26"/>
                <a:gd name="T5" fmla="*/ 6 h 22"/>
                <a:gd name="T6" fmla="*/ 24 w 26"/>
                <a:gd name="T7" fmla="*/ 4 h 22"/>
                <a:gd name="T8" fmla="*/ 24 w 26"/>
                <a:gd name="T9" fmla="*/ 4 h 22"/>
                <a:gd name="T10" fmla="*/ 20 w 26"/>
                <a:gd name="T11" fmla="*/ 2 h 22"/>
                <a:gd name="T12" fmla="*/ 14 w 26"/>
                <a:gd name="T13" fmla="*/ 0 h 22"/>
                <a:gd name="T14" fmla="*/ 14 w 26"/>
                <a:gd name="T15" fmla="*/ 0 h 22"/>
                <a:gd name="T16" fmla="*/ 10 w 26"/>
                <a:gd name="T17" fmla="*/ 2 h 22"/>
                <a:gd name="T18" fmla="*/ 8 w 26"/>
                <a:gd name="T19" fmla="*/ 4 h 22"/>
                <a:gd name="T20" fmla="*/ 8 w 26"/>
                <a:gd name="T21" fmla="*/ 4 h 22"/>
                <a:gd name="T22" fmla="*/ 4 w 26"/>
                <a:gd name="T23" fmla="*/ 6 h 22"/>
                <a:gd name="T24" fmla="*/ 0 w 26"/>
                <a:gd name="T25" fmla="*/ 10 h 22"/>
                <a:gd name="T26" fmla="*/ 0 w 26"/>
                <a:gd name="T27" fmla="*/ 10 h 22"/>
                <a:gd name="T28" fmla="*/ 4 w 26"/>
                <a:gd name="T29" fmla="*/ 12 h 22"/>
                <a:gd name="T30" fmla="*/ 10 w 26"/>
                <a:gd name="T31" fmla="*/ 14 h 22"/>
                <a:gd name="T32" fmla="*/ 10 w 26"/>
                <a:gd name="T33" fmla="*/ 14 h 22"/>
                <a:gd name="T34" fmla="*/ 6 w 26"/>
                <a:gd name="T35" fmla="*/ 16 h 22"/>
                <a:gd name="T36" fmla="*/ 2 w 26"/>
                <a:gd name="T37" fmla="*/ 18 h 22"/>
                <a:gd name="T38" fmla="*/ 2 w 26"/>
                <a:gd name="T39" fmla="*/ 18 h 22"/>
                <a:gd name="T40" fmla="*/ 12 w 26"/>
                <a:gd name="T41" fmla="*/ 22 h 22"/>
                <a:gd name="T42" fmla="*/ 12 w 26"/>
                <a:gd name="T43" fmla="*/ 22 h 22"/>
                <a:gd name="T44" fmla="*/ 18 w 26"/>
                <a:gd name="T45" fmla="*/ 18 h 22"/>
                <a:gd name="T46" fmla="*/ 26 w 26"/>
                <a:gd name="T47" fmla="*/ 12 h 22"/>
                <a:gd name="T48" fmla="*/ 26 w 26"/>
                <a:gd name="T49" fmla="*/ 12 h 22"/>
                <a:gd name="T50" fmla="*/ 22 w 26"/>
                <a:gd name="T51" fmla="*/ 10 h 22"/>
                <a:gd name="T52" fmla="*/ 16 w 26"/>
                <a:gd name="T53" fmla="*/ 8 h 22"/>
                <a:gd name="T54" fmla="*/ 16 w 26"/>
                <a:gd name="T5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2">
                  <a:moveTo>
                    <a:pt x="16" y="8"/>
                  </a:moveTo>
                  <a:lnTo>
                    <a:pt x="16" y="8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13"/>
            <p:cNvSpPr>
              <a:spLocks/>
            </p:cNvSpPr>
            <p:nvPr userDrawn="1"/>
          </p:nvSpPr>
          <p:spPr bwMode="auto">
            <a:xfrm>
              <a:off x="-867" y="4991"/>
              <a:ext cx="32" cy="20"/>
            </a:xfrm>
            <a:custGeom>
              <a:avLst/>
              <a:gdLst>
                <a:gd name="T0" fmla="*/ 16 w 32"/>
                <a:gd name="T1" fmla="*/ 6 h 20"/>
                <a:gd name="T2" fmla="*/ 16 w 32"/>
                <a:gd name="T3" fmla="*/ 6 h 20"/>
                <a:gd name="T4" fmla="*/ 12 w 32"/>
                <a:gd name="T5" fmla="*/ 2 h 20"/>
                <a:gd name="T6" fmla="*/ 8 w 32"/>
                <a:gd name="T7" fmla="*/ 0 h 20"/>
                <a:gd name="T8" fmla="*/ 8 w 32"/>
                <a:gd name="T9" fmla="*/ 0 h 20"/>
                <a:gd name="T10" fmla="*/ 4 w 32"/>
                <a:gd name="T11" fmla="*/ 2 h 20"/>
                <a:gd name="T12" fmla="*/ 0 w 32"/>
                <a:gd name="T13" fmla="*/ 2 h 20"/>
                <a:gd name="T14" fmla="*/ 0 w 32"/>
                <a:gd name="T15" fmla="*/ 2 h 20"/>
                <a:gd name="T16" fmla="*/ 8 w 32"/>
                <a:gd name="T17" fmla="*/ 8 h 20"/>
                <a:gd name="T18" fmla="*/ 8 w 32"/>
                <a:gd name="T19" fmla="*/ 8 h 20"/>
                <a:gd name="T20" fmla="*/ 16 w 32"/>
                <a:gd name="T21" fmla="*/ 14 h 20"/>
                <a:gd name="T22" fmla="*/ 16 w 32"/>
                <a:gd name="T23" fmla="*/ 14 h 20"/>
                <a:gd name="T24" fmla="*/ 20 w 32"/>
                <a:gd name="T25" fmla="*/ 18 h 20"/>
                <a:gd name="T26" fmla="*/ 24 w 32"/>
                <a:gd name="T27" fmla="*/ 20 h 20"/>
                <a:gd name="T28" fmla="*/ 24 w 32"/>
                <a:gd name="T29" fmla="*/ 20 h 20"/>
                <a:gd name="T30" fmla="*/ 28 w 32"/>
                <a:gd name="T31" fmla="*/ 18 h 20"/>
                <a:gd name="T32" fmla="*/ 32 w 32"/>
                <a:gd name="T33" fmla="*/ 16 h 20"/>
                <a:gd name="T34" fmla="*/ 32 w 32"/>
                <a:gd name="T35" fmla="*/ 16 h 20"/>
                <a:gd name="T36" fmla="*/ 28 w 32"/>
                <a:gd name="T37" fmla="*/ 14 h 20"/>
                <a:gd name="T38" fmla="*/ 24 w 32"/>
                <a:gd name="T39" fmla="*/ 12 h 20"/>
                <a:gd name="T40" fmla="*/ 24 w 32"/>
                <a:gd name="T41" fmla="*/ 12 h 20"/>
                <a:gd name="T42" fmla="*/ 28 w 32"/>
                <a:gd name="T43" fmla="*/ 10 h 20"/>
                <a:gd name="T44" fmla="*/ 32 w 32"/>
                <a:gd name="T45" fmla="*/ 8 h 20"/>
                <a:gd name="T46" fmla="*/ 32 w 32"/>
                <a:gd name="T47" fmla="*/ 8 h 20"/>
                <a:gd name="T48" fmla="*/ 24 w 32"/>
                <a:gd name="T49" fmla="*/ 2 h 20"/>
                <a:gd name="T50" fmla="*/ 24 w 32"/>
                <a:gd name="T51" fmla="*/ 2 h 20"/>
                <a:gd name="T52" fmla="*/ 16 w 32"/>
                <a:gd name="T53" fmla="*/ 6 h 20"/>
                <a:gd name="T54" fmla="*/ 16 w 32"/>
                <a:gd name="T5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0">
                  <a:moveTo>
                    <a:pt x="16" y="6"/>
                  </a:move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14"/>
            <p:cNvSpPr>
              <a:spLocks/>
            </p:cNvSpPr>
            <p:nvPr userDrawn="1"/>
          </p:nvSpPr>
          <p:spPr bwMode="auto">
            <a:xfrm>
              <a:off x="-7" y="4259"/>
              <a:ext cx="8" cy="16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8 w 8"/>
                <a:gd name="T5" fmla="*/ 6 h 16"/>
                <a:gd name="T6" fmla="*/ 8 w 8"/>
                <a:gd name="T7" fmla="*/ 6 h 16"/>
                <a:gd name="T8" fmla="*/ 2 w 8"/>
                <a:gd name="T9" fmla="*/ 0 h 16"/>
                <a:gd name="T10" fmla="*/ 2 w 8"/>
                <a:gd name="T11" fmla="*/ 0 h 16"/>
                <a:gd name="T12" fmla="*/ 0 w 8"/>
                <a:gd name="T13" fmla="*/ 8 h 16"/>
                <a:gd name="T14" fmla="*/ 0 w 8"/>
                <a:gd name="T15" fmla="*/ 8 h 16"/>
                <a:gd name="T16" fmla="*/ 4 w 8"/>
                <a:gd name="T17" fmla="*/ 16 h 16"/>
                <a:gd name="T18" fmla="*/ 4 w 8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8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15"/>
            <p:cNvSpPr>
              <a:spLocks/>
            </p:cNvSpPr>
            <p:nvPr userDrawn="1"/>
          </p:nvSpPr>
          <p:spPr bwMode="auto">
            <a:xfrm>
              <a:off x="-373" y="4917"/>
              <a:ext cx="28" cy="20"/>
            </a:xfrm>
            <a:custGeom>
              <a:avLst/>
              <a:gdLst>
                <a:gd name="T0" fmla="*/ 4 w 28"/>
                <a:gd name="T1" fmla="*/ 12 h 20"/>
                <a:gd name="T2" fmla="*/ 4 w 28"/>
                <a:gd name="T3" fmla="*/ 12 h 20"/>
                <a:gd name="T4" fmla="*/ 0 w 28"/>
                <a:gd name="T5" fmla="*/ 20 h 20"/>
                <a:gd name="T6" fmla="*/ 0 w 28"/>
                <a:gd name="T7" fmla="*/ 20 h 20"/>
                <a:gd name="T8" fmla="*/ 10 w 28"/>
                <a:gd name="T9" fmla="*/ 18 h 20"/>
                <a:gd name="T10" fmla="*/ 20 w 28"/>
                <a:gd name="T11" fmla="*/ 16 h 20"/>
                <a:gd name="T12" fmla="*/ 28 w 28"/>
                <a:gd name="T13" fmla="*/ 0 h 20"/>
                <a:gd name="T14" fmla="*/ 28 w 28"/>
                <a:gd name="T15" fmla="*/ 0 h 20"/>
                <a:gd name="T16" fmla="*/ 22 w 28"/>
                <a:gd name="T17" fmla="*/ 2 h 20"/>
                <a:gd name="T18" fmla="*/ 18 w 28"/>
                <a:gd name="T19" fmla="*/ 2 h 20"/>
                <a:gd name="T20" fmla="*/ 18 w 28"/>
                <a:gd name="T21" fmla="*/ 2 h 20"/>
                <a:gd name="T22" fmla="*/ 16 w 28"/>
                <a:gd name="T23" fmla="*/ 6 h 20"/>
                <a:gd name="T24" fmla="*/ 14 w 28"/>
                <a:gd name="T25" fmla="*/ 10 h 20"/>
                <a:gd name="T26" fmla="*/ 14 w 28"/>
                <a:gd name="T27" fmla="*/ 10 h 20"/>
                <a:gd name="T28" fmla="*/ 4 w 28"/>
                <a:gd name="T29" fmla="*/ 12 h 20"/>
                <a:gd name="T30" fmla="*/ 4 w 28"/>
                <a:gd name="T3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0">
                  <a:moveTo>
                    <a:pt x="4" y="12"/>
                  </a:moveTo>
                  <a:lnTo>
                    <a:pt x="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116"/>
            <p:cNvSpPr>
              <a:spLocks/>
            </p:cNvSpPr>
            <p:nvPr userDrawn="1"/>
          </p:nvSpPr>
          <p:spPr bwMode="auto">
            <a:xfrm>
              <a:off x="-659" y="5019"/>
              <a:ext cx="18" cy="8"/>
            </a:xfrm>
            <a:custGeom>
              <a:avLst/>
              <a:gdLst>
                <a:gd name="T0" fmla="*/ 0 w 18"/>
                <a:gd name="T1" fmla="*/ 4 h 8"/>
                <a:gd name="T2" fmla="*/ 0 w 18"/>
                <a:gd name="T3" fmla="*/ 4 h 8"/>
                <a:gd name="T4" fmla="*/ 10 w 18"/>
                <a:gd name="T5" fmla="*/ 8 h 8"/>
                <a:gd name="T6" fmla="*/ 10 w 18"/>
                <a:gd name="T7" fmla="*/ 8 h 8"/>
                <a:gd name="T8" fmla="*/ 14 w 18"/>
                <a:gd name="T9" fmla="*/ 6 h 8"/>
                <a:gd name="T10" fmla="*/ 18 w 18"/>
                <a:gd name="T11" fmla="*/ 2 h 8"/>
                <a:gd name="T12" fmla="*/ 18 w 18"/>
                <a:gd name="T13" fmla="*/ 2 h 8"/>
                <a:gd name="T14" fmla="*/ 8 w 18"/>
                <a:gd name="T15" fmla="*/ 0 h 8"/>
                <a:gd name="T16" fmla="*/ 8 w 18"/>
                <a:gd name="T17" fmla="*/ 0 h 8"/>
                <a:gd name="T18" fmla="*/ 0 w 18"/>
                <a:gd name="T19" fmla="*/ 4 h 8"/>
                <a:gd name="T20" fmla="*/ 0 w 18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8">
                  <a:moveTo>
                    <a:pt x="0" y="4"/>
                  </a:moveTo>
                  <a:lnTo>
                    <a:pt x="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118"/>
            <p:cNvSpPr>
              <a:spLocks/>
            </p:cNvSpPr>
            <p:nvPr userDrawn="1"/>
          </p:nvSpPr>
          <p:spPr bwMode="auto">
            <a:xfrm>
              <a:off x="-415" y="4945"/>
              <a:ext cx="24" cy="16"/>
            </a:xfrm>
            <a:custGeom>
              <a:avLst/>
              <a:gdLst>
                <a:gd name="T0" fmla="*/ 8 w 24"/>
                <a:gd name="T1" fmla="*/ 2 h 16"/>
                <a:gd name="T2" fmla="*/ 4 w 24"/>
                <a:gd name="T3" fmla="*/ 8 h 16"/>
                <a:gd name="T4" fmla="*/ 4 w 24"/>
                <a:gd name="T5" fmla="*/ 8 h 16"/>
                <a:gd name="T6" fmla="*/ 0 w 24"/>
                <a:gd name="T7" fmla="*/ 16 h 16"/>
                <a:gd name="T8" fmla="*/ 0 w 24"/>
                <a:gd name="T9" fmla="*/ 16 h 16"/>
                <a:gd name="T10" fmla="*/ 4 w 24"/>
                <a:gd name="T11" fmla="*/ 16 h 16"/>
                <a:gd name="T12" fmla="*/ 10 w 24"/>
                <a:gd name="T13" fmla="*/ 16 h 16"/>
                <a:gd name="T14" fmla="*/ 10 w 24"/>
                <a:gd name="T15" fmla="*/ 16 h 16"/>
                <a:gd name="T16" fmla="*/ 14 w 24"/>
                <a:gd name="T17" fmla="*/ 16 h 16"/>
                <a:gd name="T18" fmla="*/ 20 w 24"/>
                <a:gd name="T19" fmla="*/ 14 h 16"/>
                <a:gd name="T20" fmla="*/ 20 w 24"/>
                <a:gd name="T21" fmla="*/ 14 h 16"/>
                <a:gd name="T22" fmla="*/ 22 w 24"/>
                <a:gd name="T23" fmla="*/ 12 h 16"/>
                <a:gd name="T24" fmla="*/ 24 w 24"/>
                <a:gd name="T25" fmla="*/ 8 h 16"/>
                <a:gd name="T26" fmla="*/ 24 w 24"/>
                <a:gd name="T27" fmla="*/ 8 h 16"/>
                <a:gd name="T28" fmla="*/ 14 w 24"/>
                <a:gd name="T29" fmla="*/ 8 h 16"/>
                <a:gd name="T30" fmla="*/ 14 w 24"/>
                <a:gd name="T31" fmla="*/ 8 h 16"/>
                <a:gd name="T32" fmla="*/ 18 w 24"/>
                <a:gd name="T33" fmla="*/ 0 h 16"/>
                <a:gd name="T34" fmla="*/ 18 w 24"/>
                <a:gd name="T35" fmla="*/ 0 h 16"/>
                <a:gd name="T36" fmla="*/ 14 w 24"/>
                <a:gd name="T37" fmla="*/ 2 h 16"/>
                <a:gd name="T38" fmla="*/ 8 w 24"/>
                <a:gd name="T39" fmla="*/ 2 h 16"/>
                <a:gd name="T40" fmla="*/ 8 w 24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6">
                  <a:moveTo>
                    <a:pt x="8" y="2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119"/>
            <p:cNvSpPr>
              <a:spLocks/>
            </p:cNvSpPr>
            <p:nvPr userDrawn="1"/>
          </p:nvSpPr>
          <p:spPr bwMode="auto">
            <a:xfrm>
              <a:off x="-641" y="3581"/>
              <a:ext cx="24" cy="14"/>
            </a:xfrm>
            <a:custGeom>
              <a:avLst/>
              <a:gdLst>
                <a:gd name="T0" fmla="*/ 16 w 24"/>
                <a:gd name="T1" fmla="*/ 10 h 14"/>
                <a:gd name="T2" fmla="*/ 16 w 24"/>
                <a:gd name="T3" fmla="*/ 10 h 14"/>
                <a:gd name="T4" fmla="*/ 24 w 24"/>
                <a:gd name="T5" fmla="*/ 6 h 14"/>
                <a:gd name="T6" fmla="*/ 24 w 24"/>
                <a:gd name="T7" fmla="*/ 6 h 14"/>
                <a:gd name="T8" fmla="*/ 20 w 24"/>
                <a:gd name="T9" fmla="*/ 4 h 14"/>
                <a:gd name="T10" fmla="*/ 14 w 24"/>
                <a:gd name="T11" fmla="*/ 0 h 14"/>
                <a:gd name="T12" fmla="*/ 8 w 24"/>
                <a:gd name="T13" fmla="*/ 4 h 14"/>
                <a:gd name="T14" fmla="*/ 8 w 24"/>
                <a:gd name="T15" fmla="*/ 4 h 14"/>
                <a:gd name="T16" fmla="*/ 0 w 24"/>
                <a:gd name="T17" fmla="*/ 8 h 14"/>
                <a:gd name="T18" fmla="*/ 0 w 24"/>
                <a:gd name="T19" fmla="*/ 8 h 14"/>
                <a:gd name="T20" fmla="*/ 8 w 24"/>
                <a:gd name="T21" fmla="*/ 14 h 14"/>
                <a:gd name="T22" fmla="*/ 8 w 24"/>
                <a:gd name="T23" fmla="*/ 14 h 14"/>
                <a:gd name="T24" fmla="*/ 16 w 24"/>
                <a:gd name="T25" fmla="*/ 10 h 14"/>
                <a:gd name="T26" fmla="*/ 16 w 24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16" y="10"/>
                  </a:moveTo>
                  <a:lnTo>
                    <a:pt x="16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120"/>
            <p:cNvSpPr>
              <a:spLocks/>
            </p:cNvSpPr>
            <p:nvPr userDrawn="1"/>
          </p:nvSpPr>
          <p:spPr bwMode="auto">
            <a:xfrm>
              <a:off x="-765" y="3579"/>
              <a:ext cx="42" cy="24"/>
            </a:xfrm>
            <a:custGeom>
              <a:avLst/>
              <a:gdLst>
                <a:gd name="T0" fmla="*/ 18 w 42"/>
                <a:gd name="T1" fmla="*/ 20 h 24"/>
                <a:gd name="T2" fmla="*/ 18 w 42"/>
                <a:gd name="T3" fmla="*/ 20 h 24"/>
                <a:gd name="T4" fmla="*/ 28 w 42"/>
                <a:gd name="T5" fmla="*/ 22 h 24"/>
                <a:gd name="T6" fmla="*/ 28 w 42"/>
                <a:gd name="T7" fmla="*/ 22 h 24"/>
                <a:gd name="T8" fmla="*/ 34 w 42"/>
                <a:gd name="T9" fmla="*/ 18 h 24"/>
                <a:gd name="T10" fmla="*/ 34 w 42"/>
                <a:gd name="T11" fmla="*/ 18 h 24"/>
                <a:gd name="T12" fmla="*/ 42 w 42"/>
                <a:gd name="T13" fmla="*/ 12 h 24"/>
                <a:gd name="T14" fmla="*/ 42 w 42"/>
                <a:gd name="T15" fmla="*/ 12 h 24"/>
                <a:gd name="T16" fmla="*/ 36 w 42"/>
                <a:gd name="T17" fmla="*/ 10 h 24"/>
                <a:gd name="T18" fmla="*/ 32 w 42"/>
                <a:gd name="T19" fmla="*/ 8 h 24"/>
                <a:gd name="T20" fmla="*/ 32 w 42"/>
                <a:gd name="T21" fmla="*/ 8 h 24"/>
                <a:gd name="T22" fmla="*/ 36 w 42"/>
                <a:gd name="T23" fmla="*/ 6 h 24"/>
                <a:gd name="T24" fmla="*/ 38 w 42"/>
                <a:gd name="T25" fmla="*/ 4 h 24"/>
                <a:gd name="T26" fmla="*/ 38 w 42"/>
                <a:gd name="T27" fmla="*/ 4 h 24"/>
                <a:gd name="T28" fmla="*/ 34 w 42"/>
                <a:gd name="T29" fmla="*/ 2 h 24"/>
                <a:gd name="T30" fmla="*/ 30 w 42"/>
                <a:gd name="T31" fmla="*/ 0 h 24"/>
                <a:gd name="T32" fmla="*/ 30 w 42"/>
                <a:gd name="T33" fmla="*/ 0 h 24"/>
                <a:gd name="T34" fmla="*/ 26 w 42"/>
                <a:gd name="T35" fmla="*/ 2 h 24"/>
                <a:gd name="T36" fmla="*/ 22 w 42"/>
                <a:gd name="T37" fmla="*/ 6 h 24"/>
                <a:gd name="T38" fmla="*/ 22 w 42"/>
                <a:gd name="T39" fmla="*/ 6 h 24"/>
                <a:gd name="T40" fmla="*/ 18 w 42"/>
                <a:gd name="T41" fmla="*/ 4 h 24"/>
                <a:gd name="T42" fmla="*/ 12 w 42"/>
                <a:gd name="T43" fmla="*/ 2 h 24"/>
                <a:gd name="T44" fmla="*/ 12 w 42"/>
                <a:gd name="T45" fmla="*/ 2 h 24"/>
                <a:gd name="T46" fmla="*/ 6 w 42"/>
                <a:gd name="T47" fmla="*/ 8 h 24"/>
                <a:gd name="T48" fmla="*/ 6 w 42"/>
                <a:gd name="T49" fmla="*/ 8 h 24"/>
                <a:gd name="T50" fmla="*/ 2 w 42"/>
                <a:gd name="T51" fmla="*/ 10 h 24"/>
                <a:gd name="T52" fmla="*/ 0 w 42"/>
                <a:gd name="T53" fmla="*/ 14 h 24"/>
                <a:gd name="T54" fmla="*/ 0 w 42"/>
                <a:gd name="T55" fmla="*/ 14 h 24"/>
                <a:gd name="T56" fmla="*/ 4 w 42"/>
                <a:gd name="T57" fmla="*/ 14 h 24"/>
                <a:gd name="T58" fmla="*/ 8 w 42"/>
                <a:gd name="T59" fmla="*/ 16 h 24"/>
                <a:gd name="T60" fmla="*/ 8 w 42"/>
                <a:gd name="T61" fmla="*/ 16 h 24"/>
                <a:gd name="T62" fmla="*/ 2 w 42"/>
                <a:gd name="T63" fmla="*/ 22 h 24"/>
                <a:gd name="T64" fmla="*/ 2 w 42"/>
                <a:gd name="T65" fmla="*/ 22 h 24"/>
                <a:gd name="T66" fmla="*/ 6 w 42"/>
                <a:gd name="T67" fmla="*/ 24 h 24"/>
                <a:gd name="T68" fmla="*/ 12 w 42"/>
                <a:gd name="T69" fmla="*/ 24 h 24"/>
                <a:gd name="T70" fmla="*/ 12 w 42"/>
                <a:gd name="T71" fmla="*/ 24 h 24"/>
                <a:gd name="T72" fmla="*/ 14 w 42"/>
                <a:gd name="T73" fmla="*/ 22 h 24"/>
                <a:gd name="T74" fmla="*/ 18 w 42"/>
                <a:gd name="T75" fmla="*/ 20 h 24"/>
                <a:gd name="T76" fmla="*/ 18 w 42"/>
                <a:gd name="T7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24">
                  <a:moveTo>
                    <a:pt x="18" y="20"/>
                  </a:moveTo>
                  <a:lnTo>
                    <a:pt x="18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121"/>
            <p:cNvSpPr>
              <a:spLocks/>
            </p:cNvSpPr>
            <p:nvPr userDrawn="1"/>
          </p:nvSpPr>
          <p:spPr bwMode="auto">
            <a:xfrm>
              <a:off x="-337" y="3701"/>
              <a:ext cx="14" cy="8"/>
            </a:xfrm>
            <a:custGeom>
              <a:avLst/>
              <a:gdLst>
                <a:gd name="T0" fmla="*/ 14 w 14"/>
                <a:gd name="T1" fmla="*/ 8 h 8"/>
                <a:gd name="T2" fmla="*/ 14 w 14"/>
                <a:gd name="T3" fmla="*/ 8 h 8"/>
                <a:gd name="T4" fmla="*/ 10 w 14"/>
                <a:gd name="T5" fmla="*/ 0 h 8"/>
                <a:gd name="T6" fmla="*/ 10 w 14"/>
                <a:gd name="T7" fmla="*/ 0 h 8"/>
                <a:gd name="T8" fmla="*/ 4 w 14"/>
                <a:gd name="T9" fmla="*/ 0 h 8"/>
                <a:gd name="T10" fmla="*/ 0 w 14"/>
                <a:gd name="T11" fmla="*/ 0 h 8"/>
                <a:gd name="T12" fmla="*/ 0 w 14"/>
                <a:gd name="T13" fmla="*/ 0 h 8"/>
                <a:gd name="T14" fmla="*/ 6 w 14"/>
                <a:gd name="T15" fmla="*/ 8 h 8"/>
                <a:gd name="T16" fmla="*/ 6 w 14"/>
                <a:gd name="T17" fmla="*/ 8 h 8"/>
                <a:gd name="T18" fmla="*/ 14 w 14"/>
                <a:gd name="T19" fmla="*/ 8 h 8"/>
                <a:gd name="T20" fmla="*/ 14 w 1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14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122"/>
            <p:cNvSpPr>
              <a:spLocks/>
            </p:cNvSpPr>
            <p:nvPr userDrawn="1"/>
          </p:nvSpPr>
          <p:spPr bwMode="auto">
            <a:xfrm>
              <a:off x="-187" y="3833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12 w 12"/>
                <a:gd name="T3" fmla="*/ 10 h 10"/>
                <a:gd name="T4" fmla="*/ 8 w 12"/>
                <a:gd name="T5" fmla="*/ 2 h 10"/>
                <a:gd name="T6" fmla="*/ 8 w 12"/>
                <a:gd name="T7" fmla="*/ 2 h 10"/>
                <a:gd name="T8" fmla="*/ 0 w 12"/>
                <a:gd name="T9" fmla="*/ 0 h 10"/>
                <a:gd name="T10" fmla="*/ 0 w 12"/>
                <a:gd name="T11" fmla="*/ 0 h 10"/>
                <a:gd name="T12" fmla="*/ 4 w 12"/>
                <a:gd name="T13" fmla="*/ 8 h 10"/>
                <a:gd name="T14" fmla="*/ 4 w 12"/>
                <a:gd name="T15" fmla="*/ 8 h 10"/>
                <a:gd name="T16" fmla="*/ 8 w 12"/>
                <a:gd name="T17" fmla="*/ 10 h 10"/>
                <a:gd name="T18" fmla="*/ 12 w 12"/>
                <a:gd name="T19" fmla="*/ 10 h 10"/>
                <a:gd name="T20" fmla="*/ 12 w 12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12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123"/>
            <p:cNvSpPr>
              <a:spLocks/>
            </p:cNvSpPr>
            <p:nvPr userDrawn="1"/>
          </p:nvSpPr>
          <p:spPr bwMode="auto">
            <a:xfrm>
              <a:off x="-949" y="4981"/>
              <a:ext cx="26" cy="28"/>
            </a:xfrm>
            <a:custGeom>
              <a:avLst/>
              <a:gdLst>
                <a:gd name="T0" fmla="*/ 2 w 26"/>
                <a:gd name="T1" fmla="*/ 6 h 28"/>
                <a:gd name="T2" fmla="*/ 2 w 26"/>
                <a:gd name="T3" fmla="*/ 6 h 28"/>
                <a:gd name="T4" fmla="*/ 10 w 26"/>
                <a:gd name="T5" fmla="*/ 12 h 28"/>
                <a:gd name="T6" fmla="*/ 10 w 26"/>
                <a:gd name="T7" fmla="*/ 12 h 28"/>
                <a:gd name="T8" fmla="*/ 6 w 26"/>
                <a:gd name="T9" fmla="*/ 14 h 28"/>
                <a:gd name="T10" fmla="*/ 0 w 26"/>
                <a:gd name="T11" fmla="*/ 14 h 28"/>
                <a:gd name="T12" fmla="*/ 0 w 26"/>
                <a:gd name="T13" fmla="*/ 14 h 28"/>
                <a:gd name="T14" fmla="*/ 4 w 26"/>
                <a:gd name="T15" fmla="*/ 18 h 28"/>
                <a:gd name="T16" fmla="*/ 8 w 26"/>
                <a:gd name="T17" fmla="*/ 20 h 28"/>
                <a:gd name="T18" fmla="*/ 8 w 26"/>
                <a:gd name="T19" fmla="*/ 20 h 28"/>
                <a:gd name="T20" fmla="*/ 12 w 26"/>
                <a:gd name="T21" fmla="*/ 24 h 28"/>
                <a:gd name="T22" fmla="*/ 16 w 26"/>
                <a:gd name="T23" fmla="*/ 28 h 28"/>
                <a:gd name="T24" fmla="*/ 16 w 26"/>
                <a:gd name="T25" fmla="*/ 28 h 28"/>
                <a:gd name="T26" fmla="*/ 24 w 26"/>
                <a:gd name="T27" fmla="*/ 26 h 28"/>
                <a:gd name="T28" fmla="*/ 24 w 26"/>
                <a:gd name="T29" fmla="*/ 26 h 28"/>
                <a:gd name="T30" fmla="*/ 20 w 26"/>
                <a:gd name="T31" fmla="*/ 22 h 28"/>
                <a:gd name="T32" fmla="*/ 16 w 26"/>
                <a:gd name="T33" fmla="*/ 18 h 28"/>
                <a:gd name="T34" fmla="*/ 16 w 26"/>
                <a:gd name="T35" fmla="*/ 18 h 28"/>
                <a:gd name="T36" fmla="*/ 20 w 26"/>
                <a:gd name="T37" fmla="*/ 18 h 28"/>
                <a:gd name="T38" fmla="*/ 26 w 26"/>
                <a:gd name="T39" fmla="*/ 16 h 28"/>
                <a:gd name="T40" fmla="*/ 26 w 26"/>
                <a:gd name="T41" fmla="*/ 16 h 28"/>
                <a:gd name="T42" fmla="*/ 22 w 26"/>
                <a:gd name="T43" fmla="*/ 12 h 28"/>
                <a:gd name="T44" fmla="*/ 18 w 26"/>
                <a:gd name="T45" fmla="*/ 10 h 28"/>
                <a:gd name="T46" fmla="*/ 18 w 26"/>
                <a:gd name="T47" fmla="*/ 10 h 28"/>
                <a:gd name="T48" fmla="*/ 22 w 26"/>
                <a:gd name="T49" fmla="*/ 8 h 28"/>
                <a:gd name="T50" fmla="*/ 26 w 26"/>
                <a:gd name="T51" fmla="*/ 8 h 28"/>
                <a:gd name="T52" fmla="*/ 26 w 26"/>
                <a:gd name="T53" fmla="*/ 8 h 28"/>
                <a:gd name="T54" fmla="*/ 22 w 26"/>
                <a:gd name="T55" fmla="*/ 4 h 28"/>
                <a:gd name="T56" fmla="*/ 18 w 26"/>
                <a:gd name="T57" fmla="*/ 0 h 28"/>
                <a:gd name="T58" fmla="*/ 18 w 26"/>
                <a:gd name="T59" fmla="*/ 0 h 28"/>
                <a:gd name="T60" fmla="*/ 10 w 26"/>
                <a:gd name="T61" fmla="*/ 4 h 28"/>
                <a:gd name="T62" fmla="*/ 10 w 26"/>
                <a:gd name="T63" fmla="*/ 4 h 28"/>
                <a:gd name="T64" fmla="*/ 2 w 26"/>
                <a:gd name="T65" fmla="*/ 6 h 28"/>
                <a:gd name="T66" fmla="*/ 2 w 26"/>
                <a:gd name="T6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2" y="6"/>
                  </a:moveTo>
                  <a:lnTo>
                    <a:pt x="2" y="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124"/>
            <p:cNvSpPr>
              <a:spLocks/>
            </p:cNvSpPr>
            <p:nvPr userDrawn="1"/>
          </p:nvSpPr>
          <p:spPr bwMode="auto">
            <a:xfrm>
              <a:off x="-235" y="3773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12 w 12"/>
                <a:gd name="T3" fmla="*/ 10 h 10"/>
                <a:gd name="T4" fmla="*/ 10 w 12"/>
                <a:gd name="T5" fmla="*/ 6 h 10"/>
                <a:gd name="T6" fmla="*/ 8 w 12"/>
                <a:gd name="T7" fmla="*/ 2 h 10"/>
                <a:gd name="T8" fmla="*/ 8 w 12"/>
                <a:gd name="T9" fmla="*/ 2 h 10"/>
                <a:gd name="T10" fmla="*/ 4 w 12"/>
                <a:gd name="T11" fmla="*/ 0 h 10"/>
                <a:gd name="T12" fmla="*/ 0 w 12"/>
                <a:gd name="T13" fmla="*/ 0 h 10"/>
                <a:gd name="T14" fmla="*/ 0 w 12"/>
                <a:gd name="T15" fmla="*/ 0 h 10"/>
                <a:gd name="T16" fmla="*/ 4 w 12"/>
                <a:gd name="T17" fmla="*/ 8 h 10"/>
                <a:gd name="T18" fmla="*/ 4 w 12"/>
                <a:gd name="T19" fmla="*/ 8 h 10"/>
                <a:gd name="T20" fmla="*/ 8 w 12"/>
                <a:gd name="T21" fmla="*/ 10 h 10"/>
                <a:gd name="T22" fmla="*/ 12 w 12"/>
                <a:gd name="T23" fmla="*/ 10 h 10"/>
                <a:gd name="T24" fmla="*/ 12 w 12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12" y="10"/>
                  </a:lnTo>
                  <a:lnTo>
                    <a:pt x="10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125"/>
            <p:cNvSpPr>
              <a:spLocks/>
            </p:cNvSpPr>
            <p:nvPr userDrawn="1"/>
          </p:nvSpPr>
          <p:spPr bwMode="auto">
            <a:xfrm>
              <a:off x="-1339" y="3937"/>
              <a:ext cx="16" cy="20"/>
            </a:xfrm>
            <a:custGeom>
              <a:avLst/>
              <a:gdLst>
                <a:gd name="T0" fmla="*/ 8 w 16"/>
                <a:gd name="T1" fmla="*/ 14 h 20"/>
                <a:gd name="T2" fmla="*/ 8 w 16"/>
                <a:gd name="T3" fmla="*/ 14 h 20"/>
                <a:gd name="T4" fmla="*/ 12 w 16"/>
                <a:gd name="T5" fmla="*/ 12 h 20"/>
                <a:gd name="T6" fmla="*/ 16 w 16"/>
                <a:gd name="T7" fmla="*/ 8 h 20"/>
                <a:gd name="T8" fmla="*/ 16 w 16"/>
                <a:gd name="T9" fmla="*/ 8 h 20"/>
                <a:gd name="T10" fmla="*/ 16 w 16"/>
                <a:gd name="T11" fmla="*/ 0 h 20"/>
                <a:gd name="T12" fmla="*/ 16 w 16"/>
                <a:gd name="T13" fmla="*/ 0 h 20"/>
                <a:gd name="T14" fmla="*/ 8 w 16"/>
                <a:gd name="T15" fmla="*/ 6 h 20"/>
                <a:gd name="T16" fmla="*/ 8 w 16"/>
                <a:gd name="T17" fmla="*/ 6 h 20"/>
                <a:gd name="T18" fmla="*/ 4 w 16"/>
                <a:gd name="T19" fmla="*/ 8 h 20"/>
                <a:gd name="T20" fmla="*/ 0 w 16"/>
                <a:gd name="T21" fmla="*/ 12 h 20"/>
                <a:gd name="T22" fmla="*/ 0 w 16"/>
                <a:gd name="T23" fmla="*/ 12 h 20"/>
                <a:gd name="T24" fmla="*/ 0 w 16"/>
                <a:gd name="T25" fmla="*/ 16 h 20"/>
                <a:gd name="T26" fmla="*/ 0 w 16"/>
                <a:gd name="T27" fmla="*/ 20 h 20"/>
                <a:gd name="T28" fmla="*/ 0 w 16"/>
                <a:gd name="T29" fmla="*/ 20 h 20"/>
                <a:gd name="T30" fmla="*/ 4 w 16"/>
                <a:gd name="T31" fmla="*/ 18 h 20"/>
                <a:gd name="T32" fmla="*/ 8 w 16"/>
                <a:gd name="T33" fmla="*/ 14 h 20"/>
                <a:gd name="T34" fmla="*/ 8 w 16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0">
                  <a:moveTo>
                    <a:pt x="8" y="14"/>
                  </a:moveTo>
                  <a:lnTo>
                    <a:pt x="8" y="14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126"/>
            <p:cNvSpPr>
              <a:spLocks/>
            </p:cNvSpPr>
            <p:nvPr userDrawn="1"/>
          </p:nvSpPr>
          <p:spPr bwMode="auto">
            <a:xfrm>
              <a:off x="-1369" y="4581"/>
              <a:ext cx="30" cy="28"/>
            </a:xfrm>
            <a:custGeom>
              <a:avLst/>
              <a:gdLst>
                <a:gd name="T0" fmla="*/ 22 w 30"/>
                <a:gd name="T1" fmla="*/ 4 h 28"/>
                <a:gd name="T2" fmla="*/ 22 w 30"/>
                <a:gd name="T3" fmla="*/ 4 h 28"/>
                <a:gd name="T4" fmla="*/ 22 w 30"/>
                <a:gd name="T5" fmla="*/ 8 h 28"/>
                <a:gd name="T6" fmla="*/ 22 w 30"/>
                <a:gd name="T7" fmla="*/ 14 h 28"/>
                <a:gd name="T8" fmla="*/ 22 w 30"/>
                <a:gd name="T9" fmla="*/ 14 h 28"/>
                <a:gd name="T10" fmla="*/ 14 w 30"/>
                <a:gd name="T11" fmla="*/ 10 h 28"/>
                <a:gd name="T12" fmla="*/ 8 w 30"/>
                <a:gd name="T13" fmla="*/ 4 h 28"/>
                <a:gd name="T14" fmla="*/ 8 w 30"/>
                <a:gd name="T15" fmla="*/ 4 h 28"/>
                <a:gd name="T16" fmla="*/ 0 w 30"/>
                <a:gd name="T17" fmla="*/ 0 h 28"/>
                <a:gd name="T18" fmla="*/ 0 w 30"/>
                <a:gd name="T19" fmla="*/ 0 h 28"/>
                <a:gd name="T20" fmla="*/ 0 w 30"/>
                <a:gd name="T21" fmla="*/ 10 h 28"/>
                <a:gd name="T22" fmla="*/ 0 w 30"/>
                <a:gd name="T23" fmla="*/ 10 h 28"/>
                <a:gd name="T24" fmla="*/ 4 w 30"/>
                <a:gd name="T25" fmla="*/ 12 h 28"/>
                <a:gd name="T26" fmla="*/ 8 w 30"/>
                <a:gd name="T27" fmla="*/ 14 h 28"/>
                <a:gd name="T28" fmla="*/ 14 w 30"/>
                <a:gd name="T29" fmla="*/ 20 h 28"/>
                <a:gd name="T30" fmla="*/ 30 w 30"/>
                <a:gd name="T31" fmla="*/ 28 h 28"/>
                <a:gd name="T32" fmla="*/ 30 w 30"/>
                <a:gd name="T33" fmla="*/ 18 h 28"/>
                <a:gd name="T34" fmla="*/ 30 w 30"/>
                <a:gd name="T35" fmla="*/ 18 h 28"/>
                <a:gd name="T36" fmla="*/ 28 w 30"/>
                <a:gd name="T37" fmla="*/ 8 h 28"/>
                <a:gd name="T38" fmla="*/ 28 w 30"/>
                <a:gd name="T39" fmla="*/ 8 h 28"/>
                <a:gd name="T40" fmla="*/ 26 w 30"/>
                <a:gd name="T41" fmla="*/ 6 h 28"/>
                <a:gd name="T42" fmla="*/ 22 w 30"/>
                <a:gd name="T43" fmla="*/ 4 h 28"/>
                <a:gd name="T44" fmla="*/ 22 w 30"/>
                <a:gd name="T4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8">
                  <a:moveTo>
                    <a:pt x="22" y="4"/>
                  </a:moveTo>
                  <a:lnTo>
                    <a:pt x="22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4" y="10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127"/>
            <p:cNvSpPr>
              <a:spLocks/>
            </p:cNvSpPr>
            <p:nvPr userDrawn="1"/>
          </p:nvSpPr>
          <p:spPr bwMode="auto">
            <a:xfrm>
              <a:off x="-1297" y="3837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10 w 10"/>
                <a:gd name="T3" fmla="*/ 0 h 12"/>
                <a:gd name="T4" fmla="*/ 0 w 10"/>
                <a:gd name="T5" fmla="*/ 4 h 12"/>
                <a:gd name="T6" fmla="*/ 0 w 10"/>
                <a:gd name="T7" fmla="*/ 4 h 12"/>
                <a:gd name="T8" fmla="*/ 0 w 10"/>
                <a:gd name="T9" fmla="*/ 12 h 12"/>
                <a:gd name="T10" fmla="*/ 0 w 10"/>
                <a:gd name="T11" fmla="*/ 12 h 12"/>
                <a:gd name="T12" fmla="*/ 8 w 10"/>
                <a:gd name="T13" fmla="*/ 8 h 12"/>
                <a:gd name="T14" fmla="*/ 8 w 10"/>
                <a:gd name="T15" fmla="*/ 8 h 12"/>
                <a:gd name="T16" fmla="*/ 8 w 10"/>
                <a:gd name="T17" fmla="*/ 4 h 12"/>
                <a:gd name="T18" fmla="*/ 10 w 10"/>
                <a:gd name="T19" fmla="*/ 0 h 12"/>
                <a:gd name="T20" fmla="*/ 10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1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128"/>
            <p:cNvSpPr>
              <a:spLocks/>
            </p:cNvSpPr>
            <p:nvPr userDrawn="1"/>
          </p:nvSpPr>
          <p:spPr bwMode="auto">
            <a:xfrm>
              <a:off x="-939" y="3625"/>
              <a:ext cx="22" cy="14"/>
            </a:xfrm>
            <a:custGeom>
              <a:avLst/>
              <a:gdLst>
                <a:gd name="T0" fmla="*/ 12 w 22"/>
                <a:gd name="T1" fmla="*/ 0 h 14"/>
                <a:gd name="T2" fmla="*/ 12 w 22"/>
                <a:gd name="T3" fmla="*/ 0 h 14"/>
                <a:gd name="T4" fmla="*/ 6 w 22"/>
                <a:gd name="T5" fmla="*/ 6 h 14"/>
                <a:gd name="T6" fmla="*/ 6 w 22"/>
                <a:gd name="T7" fmla="*/ 6 h 14"/>
                <a:gd name="T8" fmla="*/ 0 w 22"/>
                <a:gd name="T9" fmla="*/ 14 h 14"/>
                <a:gd name="T10" fmla="*/ 0 w 22"/>
                <a:gd name="T11" fmla="*/ 14 h 14"/>
                <a:gd name="T12" fmla="*/ 6 w 22"/>
                <a:gd name="T13" fmla="*/ 14 h 14"/>
                <a:gd name="T14" fmla="*/ 10 w 22"/>
                <a:gd name="T15" fmla="*/ 14 h 14"/>
                <a:gd name="T16" fmla="*/ 22 w 22"/>
                <a:gd name="T17" fmla="*/ 2 h 14"/>
                <a:gd name="T18" fmla="*/ 22 w 22"/>
                <a:gd name="T19" fmla="*/ 2 h 14"/>
                <a:gd name="T20" fmla="*/ 16 w 22"/>
                <a:gd name="T21" fmla="*/ 0 h 14"/>
                <a:gd name="T22" fmla="*/ 12 w 22"/>
                <a:gd name="T23" fmla="*/ 0 h 14"/>
                <a:gd name="T24" fmla="*/ 1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65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図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5" y="3899191"/>
            <a:ext cx="5256361" cy="5270942"/>
          </a:xfrm>
          <a:prstGeom prst="rect">
            <a:avLst/>
          </a:prstGeom>
        </p:spPr>
      </p:pic>
      <p:grpSp>
        <p:nvGrpSpPr>
          <p:cNvPr id="2" name="Group 77"/>
          <p:cNvGrpSpPr>
            <a:grpSpLocks noChangeAspect="1"/>
          </p:cNvGrpSpPr>
          <p:nvPr/>
        </p:nvGrpSpPr>
        <p:grpSpPr bwMode="auto">
          <a:xfrm>
            <a:off x="65534" y="2136061"/>
            <a:ext cx="2127293" cy="2217306"/>
            <a:chOff x="-1474" y="1891"/>
            <a:chExt cx="1418" cy="1478"/>
          </a:xfrm>
          <a:solidFill>
            <a:srgbClr val="FFC000"/>
          </a:solidFill>
          <a:effectLst/>
        </p:grpSpPr>
        <p:sp>
          <p:nvSpPr>
            <p:cNvPr id="3" name="Freeform 78"/>
            <p:cNvSpPr>
              <a:spLocks/>
            </p:cNvSpPr>
            <p:nvPr userDrawn="1"/>
          </p:nvSpPr>
          <p:spPr bwMode="auto">
            <a:xfrm>
              <a:off x="-92" y="2935"/>
              <a:ext cx="18" cy="30"/>
            </a:xfrm>
            <a:custGeom>
              <a:avLst/>
              <a:gdLst>
                <a:gd name="T0" fmla="*/ 16 w 18"/>
                <a:gd name="T1" fmla="*/ 0 h 30"/>
                <a:gd name="T2" fmla="*/ 16 w 18"/>
                <a:gd name="T3" fmla="*/ 0 h 30"/>
                <a:gd name="T4" fmla="*/ 8 w 18"/>
                <a:gd name="T5" fmla="*/ 6 h 30"/>
                <a:gd name="T6" fmla="*/ 8 w 18"/>
                <a:gd name="T7" fmla="*/ 6 h 30"/>
                <a:gd name="T8" fmla="*/ 0 w 18"/>
                <a:gd name="T9" fmla="*/ 14 h 30"/>
                <a:gd name="T10" fmla="*/ 0 w 18"/>
                <a:gd name="T11" fmla="*/ 14 h 30"/>
                <a:gd name="T12" fmla="*/ 2 w 18"/>
                <a:gd name="T13" fmla="*/ 22 h 30"/>
                <a:gd name="T14" fmla="*/ 2 w 18"/>
                <a:gd name="T15" fmla="*/ 22 h 30"/>
                <a:gd name="T16" fmla="*/ 4 w 18"/>
                <a:gd name="T17" fmla="*/ 30 h 30"/>
                <a:gd name="T18" fmla="*/ 4 w 18"/>
                <a:gd name="T19" fmla="*/ 30 h 30"/>
                <a:gd name="T20" fmla="*/ 10 w 18"/>
                <a:gd name="T21" fmla="*/ 24 h 30"/>
                <a:gd name="T22" fmla="*/ 10 w 18"/>
                <a:gd name="T23" fmla="*/ 24 h 30"/>
                <a:gd name="T24" fmla="*/ 18 w 18"/>
                <a:gd name="T25" fmla="*/ 16 h 30"/>
                <a:gd name="T26" fmla="*/ 18 w 18"/>
                <a:gd name="T27" fmla="*/ 16 h 30"/>
                <a:gd name="T28" fmla="*/ 18 w 18"/>
                <a:gd name="T29" fmla="*/ 12 h 30"/>
                <a:gd name="T30" fmla="*/ 18 w 18"/>
                <a:gd name="T31" fmla="*/ 8 h 30"/>
                <a:gd name="T32" fmla="*/ 18 w 18"/>
                <a:gd name="T33" fmla="*/ 8 h 30"/>
                <a:gd name="T34" fmla="*/ 16 w 18"/>
                <a:gd name="T35" fmla="*/ 0 h 30"/>
                <a:gd name="T36" fmla="*/ 16 w 18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0">
                  <a:moveTo>
                    <a:pt x="16" y="0"/>
                  </a:moveTo>
                  <a:lnTo>
                    <a:pt x="1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" name="Freeform 79"/>
            <p:cNvSpPr>
              <a:spLocks/>
            </p:cNvSpPr>
            <p:nvPr userDrawn="1"/>
          </p:nvSpPr>
          <p:spPr bwMode="auto">
            <a:xfrm>
              <a:off x="-158" y="3029"/>
              <a:ext cx="16" cy="28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0 h 28"/>
                <a:gd name="T4" fmla="*/ 8 w 16"/>
                <a:gd name="T5" fmla="*/ 6 h 28"/>
                <a:gd name="T6" fmla="*/ 8 w 16"/>
                <a:gd name="T7" fmla="*/ 6 h 28"/>
                <a:gd name="T8" fmla="*/ 0 w 16"/>
                <a:gd name="T9" fmla="*/ 12 h 28"/>
                <a:gd name="T10" fmla="*/ 0 w 16"/>
                <a:gd name="T11" fmla="*/ 12 h 28"/>
                <a:gd name="T12" fmla="*/ 0 w 16"/>
                <a:gd name="T13" fmla="*/ 20 h 28"/>
                <a:gd name="T14" fmla="*/ 0 w 16"/>
                <a:gd name="T15" fmla="*/ 20 h 28"/>
                <a:gd name="T16" fmla="*/ 0 w 16"/>
                <a:gd name="T17" fmla="*/ 28 h 28"/>
                <a:gd name="T18" fmla="*/ 0 w 16"/>
                <a:gd name="T19" fmla="*/ 28 h 28"/>
                <a:gd name="T20" fmla="*/ 8 w 16"/>
                <a:gd name="T21" fmla="*/ 22 h 28"/>
                <a:gd name="T22" fmla="*/ 8 w 16"/>
                <a:gd name="T23" fmla="*/ 22 h 28"/>
                <a:gd name="T24" fmla="*/ 16 w 16"/>
                <a:gd name="T25" fmla="*/ 16 h 28"/>
                <a:gd name="T26" fmla="*/ 16 w 16"/>
                <a:gd name="T27" fmla="*/ 16 h 28"/>
                <a:gd name="T28" fmla="*/ 16 w 16"/>
                <a:gd name="T29" fmla="*/ 8 h 28"/>
                <a:gd name="T30" fmla="*/ 16 w 16"/>
                <a:gd name="T31" fmla="*/ 8 h 28"/>
                <a:gd name="T32" fmla="*/ 16 w 16"/>
                <a:gd name="T33" fmla="*/ 0 h 28"/>
                <a:gd name="T34" fmla="*/ 16 w 16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80"/>
            <p:cNvSpPr>
              <a:spLocks/>
            </p:cNvSpPr>
            <p:nvPr userDrawn="1"/>
          </p:nvSpPr>
          <p:spPr bwMode="auto">
            <a:xfrm>
              <a:off x="-330" y="3213"/>
              <a:ext cx="18" cy="28"/>
            </a:xfrm>
            <a:custGeom>
              <a:avLst/>
              <a:gdLst>
                <a:gd name="T0" fmla="*/ 8 w 18"/>
                <a:gd name="T1" fmla="*/ 2 h 28"/>
                <a:gd name="T2" fmla="*/ 6 w 18"/>
                <a:gd name="T3" fmla="*/ 10 h 28"/>
                <a:gd name="T4" fmla="*/ 0 w 18"/>
                <a:gd name="T5" fmla="*/ 28 h 28"/>
                <a:gd name="T6" fmla="*/ 0 w 18"/>
                <a:gd name="T7" fmla="*/ 28 h 28"/>
                <a:gd name="T8" fmla="*/ 6 w 18"/>
                <a:gd name="T9" fmla="*/ 26 h 28"/>
                <a:gd name="T10" fmla="*/ 10 w 18"/>
                <a:gd name="T11" fmla="*/ 24 h 28"/>
                <a:gd name="T12" fmla="*/ 10 w 18"/>
                <a:gd name="T13" fmla="*/ 24 h 28"/>
                <a:gd name="T14" fmla="*/ 12 w 18"/>
                <a:gd name="T15" fmla="*/ 20 h 28"/>
                <a:gd name="T16" fmla="*/ 12 w 18"/>
                <a:gd name="T17" fmla="*/ 16 h 28"/>
                <a:gd name="T18" fmla="*/ 12 w 18"/>
                <a:gd name="T19" fmla="*/ 16 h 28"/>
                <a:gd name="T20" fmla="*/ 16 w 18"/>
                <a:gd name="T21" fmla="*/ 8 h 28"/>
                <a:gd name="T22" fmla="*/ 16 w 18"/>
                <a:gd name="T23" fmla="*/ 8 h 28"/>
                <a:gd name="T24" fmla="*/ 18 w 18"/>
                <a:gd name="T25" fmla="*/ 4 h 28"/>
                <a:gd name="T26" fmla="*/ 18 w 18"/>
                <a:gd name="T27" fmla="*/ 0 h 28"/>
                <a:gd name="T28" fmla="*/ 18 w 18"/>
                <a:gd name="T29" fmla="*/ 0 h 28"/>
                <a:gd name="T30" fmla="*/ 14 w 18"/>
                <a:gd name="T31" fmla="*/ 2 h 28"/>
                <a:gd name="T32" fmla="*/ 8 w 18"/>
                <a:gd name="T33" fmla="*/ 2 h 28"/>
                <a:gd name="T34" fmla="*/ 8 w 18"/>
                <a:gd name="T3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8">
                  <a:moveTo>
                    <a:pt x="8" y="2"/>
                  </a:moveTo>
                  <a:lnTo>
                    <a:pt x="6" y="1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6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81"/>
            <p:cNvSpPr>
              <a:spLocks/>
            </p:cNvSpPr>
            <p:nvPr userDrawn="1"/>
          </p:nvSpPr>
          <p:spPr bwMode="auto">
            <a:xfrm>
              <a:off x="-1164" y="3245"/>
              <a:ext cx="30" cy="16"/>
            </a:xfrm>
            <a:custGeom>
              <a:avLst/>
              <a:gdLst>
                <a:gd name="T0" fmla="*/ 18 w 30"/>
                <a:gd name="T1" fmla="*/ 0 h 16"/>
                <a:gd name="T2" fmla="*/ 18 w 30"/>
                <a:gd name="T3" fmla="*/ 0 h 16"/>
                <a:gd name="T4" fmla="*/ 14 w 30"/>
                <a:gd name="T5" fmla="*/ 0 h 16"/>
                <a:gd name="T6" fmla="*/ 10 w 30"/>
                <a:gd name="T7" fmla="*/ 0 h 16"/>
                <a:gd name="T8" fmla="*/ 10 w 30"/>
                <a:gd name="T9" fmla="*/ 0 h 16"/>
                <a:gd name="T10" fmla="*/ 6 w 30"/>
                <a:gd name="T11" fmla="*/ 0 h 16"/>
                <a:gd name="T12" fmla="*/ 0 w 30"/>
                <a:gd name="T13" fmla="*/ 0 h 16"/>
                <a:gd name="T14" fmla="*/ 0 w 30"/>
                <a:gd name="T15" fmla="*/ 0 h 16"/>
                <a:gd name="T16" fmla="*/ 6 w 30"/>
                <a:gd name="T17" fmla="*/ 8 h 16"/>
                <a:gd name="T18" fmla="*/ 6 w 30"/>
                <a:gd name="T19" fmla="*/ 8 h 16"/>
                <a:gd name="T20" fmla="*/ 16 w 30"/>
                <a:gd name="T21" fmla="*/ 8 h 16"/>
                <a:gd name="T22" fmla="*/ 16 w 30"/>
                <a:gd name="T23" fmla="*/ 8 h 16"/>
                <a:gd name="T24" fmla="*/ 18 w 30"/>
                <a:gd name="T25" fmla="*/ 12 h 16"/>
                <a:gd name="T26" fmla="*/ 22 w 30"/>
                <a:gd name="T27" fmla="*/ 16 h 16"/>
                <a:gd name="T28" fmla="*/ 22 w 30"/>
                <a:gd name="T29" fmla="*/ 16 h 16"/>
                <a:gd name="T30" fmla="*/ 26 w 30"/>
                <a:gd name="T31" fmla="*/ 16 h 16"/>
                <a:gd name="T32" fmla="*/ 30 w 30"/>
                <a:gd name="T33" fmla="*/ 16 h 16"/>
                <a:gd name="T34" fmla="*/ 30 w 30"/>
                <a:gd name="T35" fmla="*/ 16 h 16"/>
                <a:gd name="T36" fmla="*/ 24 w 30"/>
                <a:gd name="T37" fmla="*/ 8 h 16"/>
                <a:gd name="T38" fmla="*/ 24 w 30"/>
                <a:gd name="T39" fmla="*/ 8 h 16"/>
                <a:gd name="T40" fmla="*/ 18 w 30"/>
                <a:gd name="T41" fmla="*/ 0 h 16"/>
                <a:gd name="T42" fmla="*/ 18 w 30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6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82"/>
            <p:cNvSpPr>
              <a:spLocks/>
            </p:cNvSpPr>
            <p:nvPr userDrawn="1"/>
          </p:nvSpPr>
          <p:spPr bwMode="auto">
            <a:xfrm>
              <a:off x="-1284" y="3131"/>
              <a:ext cx="20" cy="20"/>
            </a:xfrm>
            <a:custGeom>
              <a:avLst/>
              <a:gdLst>
                <a:gd name="T0" fmla="*/ 14 w 20"/>
                <a:gd name="T1" fmla="*/ 2 h 20"/>
                <a:gd name="T2" fmla="*/ 14 w 20"/>
                <a:gd name="T3" fmla="*/ 2 h 20"/>
                <a:gd name="T4" fmla="*/ 10 w 20"/>
                <a:gd name="T5" fmla="*/ 0 h 20"/>
                <a:gd name="T6" fmla="*/ 4 w 20"/>
                <a:gd name="T7" fmla="*/ 0 h 20"/>
                <a:gd name="T8" fmla="*/ 4 w 20"/>
                <a:gd name="T9" fmla="*/ 0 h 20"/>
                <a:gd name="T10" fmla="*/ 6 w 20"/>
                <a:gd name="T11" fmla="*/ 4 h 20"/>
                <a:gd name="T12" fmla="*/ 8 w 20"/>
                <a:gd name="T13" fmla="*/ 8 h 20"/>
                <a:gd name="T14" fmla="*/ 8 w 20"/>
                <a:gd name="T15" fmla="*/ 8 h 20"/>
                <a:gd name="T16" fmla="*/ 0 w 20"/>
                <a:gd name="T17" fmla="*/ 6 h 20"/>
                <a:gd name="T18" fmla="*/ 0 w 20"/>
                <a:gd name="T19" fmla="*/ 6 h 20"/>
                <a:gd name="T20" fmla="*/ 4 w 20"/>
                <a:gd name="T21" fmla="*/ 16 h 20"/>
                <a:gd name="T22" fmla="*/ 4 w 20"/>
                <a:gd name="T23" fmla="*/ 16 h 20"/>
                <a:gd name="T24" fmla="*/ 8 w 20"/>
                <a:gd name="T25" fmla="*/ 18 h 20"/>
                <a:gd name="T26" fmla="*/ 12 w 20"/>
                <a:gd name="T27" fmla="*/ 18 h 20"/>
                <a:gd name="T28" fmla="*/ 12 w 20"/>
                <a:gd name="T29" fmla="*/ 18 h 20"/>
                <a:gd name="T30" fmla="*/ 16 w 20"/>
                <a:gd name="T31" fmla="*/ 20 h 20"/>
                <a:gd name="T32" fmla="*/ 20 w 20"/>
                <a:gd name="T33" fmla="*/ 20 h 20"/>
                <a:gd name="T34" fmla="*/ 20 w 20"/>
                <a:gd name="T35" fmla="*/ 20 h 20"/>
                <a:gd name="T36" fmla="*/ 16 w 20"/>
                <a:gd name="T37" fmla="*/ 10 h 20"/>
                <a:gd name="T38" fmla="*/ 16 w 20"/>
                <a:gd name="T39" fmla="*/ 10 h 20"/>
                <a:gd name="T40" fmla="*/ 14 w 20"/>
                <a:gd name="T41" fmla="*/ 2 h 20"/>
                <a:gd name="T42" fmla="*/ 14 w 20"/>
                <a:gd name="T4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14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83"/>
            <p:cNvSpPr>
              <a:spLocks/>
            </p:cNvSpPr>
            <p:nvPr userDrawn="1"/>
          </p:nvSpPr>
          <p:spPr bwMode="auto">
            <a:xfrm>
              <a:off x="-1464" y="2483"/>
              <a:ext cx="14" cy="34"/>
            </a:xfrm>
            <a:custGeom>
              <a:avLst/>
              <a:gdLst>
                <a:gd name="T0" fmla="*/ 6 w 14"/>
                <a:gd name="T1" fmla="*/ 34 h 34"/>
                <a:gd name="T2" fmla="*/ 6 w 14"/>
                <a:gd name="T3" fmla="*/ 34 h 34"/>
                <a:gd name="T4" fmla="*/ 8 w 14"/>
                <a:gd name="T5" fmla="*/ 30 h 34"/>
                <a:gd name="T6" fmla="*/ 12 w 14"/>
                <a:gd name="T7" fmla="*/ 24 h 34"/>
                <a:gd name="T8" fmla="*/ 12 w 14"/>
                <a:gd name="T9" fmla="*/ 24 h 34"/>
                <a:gd name="T10" fmla="*/ 10 w 14"/>
                <a:gd name="T11" fmla="*/ 20 h 34"/>
                <a:gd name="T12" fmla="*/ 8 w 14"/>
                <a:gd name="T13" fmla="*/ 16 h 34"/>
                <a:gd name="T14" fmla="*/ 8 w 14"/>
                <a:gd name="T15" fmla="*/ 16 h 34"/>
                <a:gd name="T16" fmla="*/ 14 w 14"/>
                <a:gd name="T17" fmla="*/ 8 h 34"/>
                <a:gd name="T18" fmla="*/ 14 w 14"/>
                <a:gd name="T19" fmla="*/ 8 h 34"/>
                <a:gd name="T20" fmla="*/ 10 w 14"/>
                <a:gd name="T21" fmla="*/ 0 h 34"/>
                <a:gd name="T22" fmla="*/ 10 w 14"/>
                <a:gd name="T23" fmla="*/ 0 h 34"/>
                <a:gd name="T24" fmla="*/ 4 w 14"/>
                <a:gd name="T25" fmla="*/ 8 h 34"/>
                <a:gd name="T26" fmla="*/ 4 w 14"/>
                <a:gd name="T27" fmla="*/ 8 h 34"/>
                <a:gd name="T28" fmla="*/ 2 w 14"/>
                <a:gd name="T29" fmla="*/ 12 h 34"/>
                <a:gd name="T30" fmla="*/ 0 w 14"/>
                <a:gd name="T31" fmla="*/ 18 h 34"/>
                <a:gd name="T32" fmla="*/ 0 w 14"/>
                <a:gd name="T33" fmla="*/ 18 h 34"/>
                <a:gd name="T34" fmla="*/ 2 w 14"/>
                <a:gd name="T35" fmla="*/ 26 h 34"/>
                <a:gd name="T36" fmla="*/ 2 w 14"/>
                <a:gd name="T37" fmla="*/ 26 h 34"/>
                <a:gd name="T38" fmla="*/ 6 w 14"/>
                <a:gd name="T39" fmla="*/ 34 h 34"/>
                <a:gd name="T40" fmla="*/ 6 w 14"/>
                <a:gd name="T4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34">
                  <a:moveTo>
                    <a:pt x="6" y="34"/>
                  </a:moveTo>
                  <a:lnTo>
                    <a:pt x="6" y="34"/>
                  </a:lnTo>
                  <a:lnTo>
                    <a:pt x="8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84"/>
            <p:cNvSpPr>
              <a:spLocks/>
            </p:cNvSpPr>
            <p:nvPr userDrawn="1"/>
          </p:nvSpPr>
          <p:spPr bwMode="auto">
            <a:xfrm>
              <a:off x="-922" y="1929"/>
              <a:ext cx="26" cy="24"/>
            </a:xfrm>
            <a:custGeom>
              <a:avLst/>
              <a:gdLst>
                <a:gd name="T0" fmla="*/ 14 w 26"/>
                <a:gd name="T1" fmla="*/ 24 h 24"/>
                <a:gd name="T2" fmla="*/ 14 w 26"/>
                <a:gd name="T3" fmla="*/ 24 h 24"/>
                <a:gd name="T4" fmla="*/ 16 w 26"/>
                <a:gd name="T5" fmla="*/ 20 h 24"/>
                <a:gd name="T6" fmla="*/ 20 w 26"/>
                <a:gd name="T7" fmla="*/ 16 h 24"/>
                <a:gd name="T8" fmla="*/ 20 w 26"/>
                <a:gd name="T9" fmla="*/ 16 h 24"/>
                <a:gd name="T10" fmla="*/ 26 w 26"/>
                <a:gd name="T11" fmla="*/ 10 h 24"/>
                <a:gd name="T12" fmla="*/ 26 w 26"/>
                <a:gd name="T13" fmla="*/ 10 h 24"/>
                <a:gd name="T14" fmla="*/ 20 w 26"/>
                <a:gd name="T15" fmla="*/ 10 h 24"/>
                <a:gd name="T16" fmla="*/ 16 w 26"/>
                <a:gd name="T17" fmla="*/ 8 h 24"/>
                <a:gd name="T18" fmla="*/ 16 w 26"/>
                <a:gd name="T19" fmla="*/ 8 h 24"/>
                <a:gd name="T20" fmla="*/ 18 w 26"/>
                <a:gd name="T21" fmla="*/ 6 h 24"/>
                <a:gd name="T22" fmla="*/ 22 w 26"/>
                <a:gd name="T23" fmla="*/ 2 h 24"/>
                <a:gd name="T24" fmla="*/ 22 w 26"/>
                <a:gd name="T25" fmla="*/ 2 h 24"/>
                <a:gd name="T26" fmla="*/ 12 w 26"/>
                <a:gd name="T27" fmla="*/ 0 h 24"/>
                <a:gd name="T28" fmla="*/ 12 w 26"/>
                <a:gd name="T29" fmla="*/ 0 h 24"/>
                <a:gd name="T30" fmla="*/ 6 w 26"/>
                <a:gd name="T31" fmla="*/ 8 h 24"/>
                <a:gd name="T32" fmla="*/ 0 w 26"/>
                <a:gd name="T33" fmla="*/ 14 h 24"/>
                <a:gd name="T34" fmla="*/ 0 w 26"/>
                <a:gd name="T35" fmla="*/ 14 h 24"/>
                <a:gd name="T36" fmla="*/ 6 w 26"/>
                <a:gd name="T37" fmla="*/ 14 h 24"/>
                <a:gd name="T38" fmla="*/ 10 w 26"/>
                <a:gd name="T39" fmla="*/ 16 h 24"/>
                <a:gd name="T40" fmla="*/ 10 w 26"/>
                <a:gd name="T41" fmla="*/ 16 h 24"/>
                <a:gd name="T42" fmla="*/ 8 w 26"/>
                <a:gd name="T43" fmla="*/ 18 h 24"/>
                <a:gd name="T44" fmla="*/ 4 w 26"/>
                <a:gd name="T45" fmla="*/ 22 h 24"/>
                <a:gd name="T46" fmla="*/ 4 w 26"/>
                <a:gd name="T47" fmla="*/ 22 h 24"/>
                <a:gd name="T48" fmla="*/ 10 w 26"/>
                <a:gd name="T49" fmla="*/ 22 h 24"/>
                <a:gd name="T50" fmla="*/ 14 w 26"/>
                <a:gd name="T51" fmla="*/ 24 h 24"/>
                <a:gd name="T52" fmla="*/ 14 w 26"/>
                <a:gd name="T5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4" y="24"/>
                  </a:moveTo>
                  <a:lnTo>
                    <a:pt x="14" y="24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85"/>
            <p:cNvSpPr>
              <a:spLocks/>
            </p:cNvSpPr>
            <p:nvPr userDrawn="1"/>
          </p:nvSpPr>
          <p:spPr bwMode="auto">
            <a:xfrm>
              <a:off x="-744" y="1891"/>
              <a:ext cx="26" cy="22"/>
            </a:xfrm>
            <a:custGeom>
              <a:avLst/>
              <a:gdLst>
                <a:gd name="T0" fmla="*/ 8 w 26"/>
                <a:gd name="T1" fmla="*/ 14 h 22"/>
                <a:gd name="T2" fmla="*/ 8 w 26"/>
                <a:gd name="T3" fmla="*/ 14 h 22"/>
                <a:gd name="T4" fmla="*/ 6 w 26"/>
                <a:gd name="T5" fmla="*/ 16 h 22"/>
                <a:gd name="T6" fmla="*/ 2 w 26"/>
                <a:gd name="T7" fmla="*/ 18 h 22"/>
                <a:gd name="T8" fmla="*/ 2 w 26"/>
                <a:gd name="T9" fmla="*/ 18 h 22"/>
                <a:gd name="T10" fmla="*/ 6 w 26"/>
                <a:gd name="T11" fmla="*/ 20 h 22"/>
                <a:gd name="T12" fmla="*/ 10 w 26"/>
                <a:gd name="T13" fmla="*/ 22 h 22"/>
                <a:gd name="T14" fmla="*/ 10 w 26"/>
                <a:gd name="T15" fmla="*/ 22 h 22"/>
                <a:gd name="T16" fmla="*/ 14 w 26"/>
                <a:gd name="T17" fmla="*/ 20 h 22"/>
                <a:gd name="T18" fmla="*/ 18 w 26"/>
                <a:gd name="T19" fmla="*/ 18 h 22"/>
                <a:gd name="T20" fmla="*/ 18 w 26"/>
                <a:gd name="T21" fmla="*/ 18 h 22"/>
                <a:gd name="T22" fmla="*/ 22 w 26"/>
                <a:gd name="T23" fmla="*/ 16 h 22"/>
                <a:gd name="T24" fmla="*/ 26 w 26"/>
                <a:gd name="T25" fmla="*/ 14 h 22"/>
                <a:gd name="T26" fmla="*/ 26 w 26"/>
                <a:gd name="T27" fmla="*/ 14 h 22"/>
                <a:gd name="T28" fmla="*/ 22 w 26"/>
                <a:gd name="T29" fmla="*/ 12 h 22"/>
                <a:gd name="T30" fmla="*/ 16 w 26"/>
                <a:gd name="T31" fmla="*/ 8 h 22"/>
                <a:gd name="T32" fmla="*/ 16 w 26"/>
                <a:gd name="T33" fmla="*/ 8 h 22"/>
                <a:gd name="T34" fmla="*/ 20 w 26"/>
                <a:gd name="T35" fmla="*/ 6 h 22"/>
                <a:gd name="T36" fmla="*/ 24 w 26"/>
                <a:gd name="T37" fmla="*/ 4 h 22"/>
                <a:gd name="T38" fmla="*/ 24 w 26"/>
                <a:gd name="T39" fmla="*/ 4 h 22"/>
                <a:gd name="T40" fmla="*/ 14 w 26"/>
                <a:gd name="T41" fmla="*/ 0 h 22"/>
                <a:gd name="T42" fmla="*/ 14 w 26"/>
                <a:gd name="T43" fmla="*/ 0 h 22"/>
                <a:gd name="T44" fmla="*/ 6 w 26"/>
                <a:gd name="T45" fmla="*/ 4 h 22"/>
                <a:gd name="T46" fmla="*/ 0 w 26"/>
                <a:gd name="T47" fmla="*/ 10 h 22"/>
                <a:gd name="T48" fmla="*/ 0 w 26"/>
                <a:gd name="T49" fmla="*/ 10 h 22"/>
                <a:gd name="T50" fmla="*/ 4 w 26"/>
                <a:gd name="T51" fmla="*/ 12 h 22"/>
                <a:gd name="T52" fmla="*/ 8 w 26"/>
                <a:gd name="T53" fmla="*/ 14 h 22"/>
                <a:gd name="T54" fmla="*/ 8 w 26"/>
                <a:gd name="T5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2">
                  <a:moveTo>
                    <a:pt x="8" y="14"/>
                  </a:moveTo>
                  <a:lnTo>
                    <a:pt x="8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86"/>
            <p:cNvSpPr>
              <a:spLocks/>
            </p:cNvSpPr>
            <p:nvPr userDrawn="1"/>
          </p:nvSpPr>
          <p:spPr bwMode="auto">
            <a:xfrm>
              <a:off x="-614" y="1939"/>
              <a:ext cx="32" cy="22"/>
            </a:xfrm>
            <a:custGeom>
              <a:avLst/>
              <a:gdLst>
                <a:gd name="T0" fmla="*/ 16 w 32"/>
                <a:gd name="T1" fmla="*/ 16 h 22"/>
                <a:gd name="T2" fmla="*/ 16 w 32"/>
                <a:gd name="T3" fmla="*/ 16 h 22"/>
                <a:gd name="T4" fmla="*/ 20 w 32"/>
                <a:gd name="T5" fmla="*/ 18 h 22"/>
                <a:gd name="T6" fmla="*/ 24 w 32"/>
                <a:gd name="T7" fmla="*/ 22 h 22"/>
                <a:gd name="T8" fmla="*/ 24 w 32"/>
                <a:gd name="T9" fmla="*/ 22 h 22"/>
                <a:gd name="T10" fmla="*/ 28 w 32"/>
                <a:gd name="T11" fmla="*/ 20 h 22"/>
                <a:gd name="T12" fmla="*/ 32 w 32"/>
                <a:gd name="T13" fmla="*/ 18 h 22"/>
                <a:gd name="T14" fmla="*/ 32 w 32"/>
                <a:gd name="T15" fmla="*/ 18 h 22"/>
                <a:gd name="T16" fmla="*/ 24 w 32"/>
                <a:gd name="T17" fmla="*/ 12 h 22"/>
                <a:gd name="T18" fmla="*/ 24 w 32"/>
                <a:gd name="T19" fmla="*/ 12 h 22"/>
                <a:gd name="T20" fmla="*/ 16 w 32"/>
                <a:gd name="T21" fmla="*/ 6 h 22"/>
                <a:gd name="T22" fmla="*/ 16 w 32"/>
                <a:gd name="T23" fmla="*/ 6 h 22"/>
                <a:gd name="T24" fmla="*/ 12 w 32"/>
                <a:gd name="T25" fmla="*/ 4 h 22"/>
                <a:gd name="T26" fmla="*/ 8 w 32"/>
                <a:gd name="T27" fmla="*/ 0 h 22"/>
                <a:gd name="T28" fmla="*/ 8 w 32"/>
                <a:gd name="T29" fmla="*/ 0 h 22"/>
                <a:gd name="T30" fmla="*/ 4 w 32"/>
                <a:gd name="T31" fmla="*/ 2 h 22"/>
                <a:gd name="T32" fmla="*/ 0 w 32"/>
                <a:gd name="T33" fmla="*/ 4 h 22"/>
                <a:gd name="T34" fmla="*/ 0 w 32"/>
                <a:gd name="T35" fmla="*/ 4 h 22"/>
                <a:gd name="T36" fmla="*/ 4 w 32"/>
                <a:gd name="T37" fmla="*/ 8 h 22"/>
                <a:gd name="T38" fmla="*/ 8 w 32"/>
                <a:gd name="T39" fmla="*/ 10 h 22"/>
                <a:gd name="T40" fmla="*/ 8 w 32"/>
                <a:gd name="T41" fmla="*/ 10 h 22"/>
                <a:gd name="T42" fmla="*/ 4 w 32"/>
                <a:gd name="T43" fmla="*/ 12 h 22"/>
                <a:gd name="T44" fmla="*/ 0 w 32"/>
                <a:gd name="T45" fmla="*/ 14 h 22"/>
                <a:gd name="T46" fmla="*/ 0 w 32"/>
                <a:gd name="T47" fmla="*/ 14 h 22"/>
                <a:gd name="T48" fmla="*/ 8 w 32"/>
                <a:gd name="T49" fmla="*/ 18 h 22"/>
                <a:gd name="T50" fmla="*/ 8 w 32"/>
                <a:gd name="T51" fmla="*/ 18 h 22"/>
                <a:gd name="T52" fmla="*/ 16 w 32"/>
                <a:gd name="T53" fmla="*/ 16 h 22"/>
                <a:gd name="T54" fmla="*/ 16 w 32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2">
                  <a:moveTo>
                    <a:pt x="16" y="16"/>
                  </a:move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87"/>
            <p:cNvSpPr>
              <a:spLocks/>
            </p:cNvSpPr>
            <p:nvPr userDrawn="1"/>
          </p:nvSpPr>
          <p:spPr bwMode="auto">
            <a:xfrm>
              <a:off x="-758" y="3345"/>
              <a:ext cx="42" cy="24"/>
            </a:xfrm>
            <a:custGeom>
              <a:avLst/>
              <a:gdLst>
                <a:gd name="T0" fmla="*/ 24 w 42"/>
                <a:gd name="T1" fmla="*/ 6 h 24"/>
                <a:gd name="T2" fmla="*/ 24 w 42"/>
                <a:gd name="T3" fmla="*/ 6 h 24"/>
                <a:gd name="T4" fmla="*/ 14 w 42"/>
                <a:gd name="T5" fmla="*/ 2 h 24"/>
                <a:gd name="T6" fmla="*/ 14 w 42"/>
                <a:gd name="T7" fmla="*/ 2 h 24"/>
                <a:gd name="T8" fmla="*/ 6 w 42"/>
                <a:gd name="T9" fmla="*/ 6 h 24"/>
                <a:gd name="T10" fmla="*/ 6 w 42"/>
                <a:gd name="T11" fmla="*/ 6 h 24"/>
                <a:gd name="T12" fmla="*/ 0 w 42"/>
                <a:gd name="T13" fmla="*/ 12 h 24"/>
                <a:gd name="T14" fmla="*/ 0 w 42"/>
                <a:gd name="T15" fmla="*/ 12 h 24"/>
                <a:gd name="T16" fmla="*/ 4 w 42"/>
                <a:gd name="T17" fmla="*/ 14 h 24"/>
                <a:gd name="T18" fmla="*/ 10 w 42"/>
                <a:gd name="T19" fmla="*/ 16 h 24"/>
                <a:gd name="T20" fmla="*/ 10 w 42"/>
                <a:gd name="T21" fmla="*/ 16 h 24"/>
                <a:gd name="T22" fmla="*/ 6 w 42"/>
                <a:gd name="T23" fmla="*/ 18 h 24"/>
                <a:gd name="T24" fmla="*/ 2 w 42"/>
                <a:gd name="T25" fmla="*/ 20 h 24"/>
                <a:gd name="T26" fmla="*/ 2 w 42"/>
                <a:gd name="T27" fmla="*/ 20 h 24"/>
                <a:gd name="T28" fmla="*/ 6 w 42"/>
                <a:gd name="T29" fmla="*/ 22 h 24"/>
                <a:gd name="T30" fmla="*/ 12 w 42"/>
                <a:gd name="T31" fmla="*/ 24 h 24"/>
                <a:gd name="T32" fmla="*/ 12 w 42"/>
                <a:gd name="T33" fmla="*/ 24 h 24"/>
                <a:gd name="T34" fmla="*/ 14 w 42"/>
                <a:gd name="T35" fmla="*/ 22 h 24"/>
                <a:gd name="T36" fmla="*/ 18 w 42"/>
                <a:gd name="T37" fmla="*/ 18 h 24"/>
                <a:gd name="T38" fmla="*/ 18 w 42"/>
                <a:gd name="T39" fmla="*/ 18 h 24"/>
                <a:gd name="T40" fmla="*/ 24 w 42"/>
                <a:gd name="T41" fmla="*/ 20 h 24"/>
                <a:gd name="T42" fmla="*/ 28 w 42"/>
                <a:gd name="T43" fmla="*/ 22 h 24"/>
                <a:gd name="T44" fmla="*/ 28 w 42"/>
                <a:gd name="T45" fmla="*/ 22 h 24"/>
                <a:gd name="T46" fmla="*/ 34 w 42"/>
                <a:gd name="T47" fmla="*/ 16 h 24"/>
                <a:gd name="T48" fmla="*/ 34 w 42"/>
                <a:gd name="T49" fmla="*/ 16 h 24"/>
                <a:gd name="T50" fmla="*/ 38 w 42"/>
                <a:gd name="T51" fmla="*/ 14 h 24"/>
                <a:gd name="T52" fmla="*/ 42 w 42"/>
                <a:gd name="T53" fmla="*/ 12 h 24"/>
                <a:gd name="T54" fmla="*/ 42 w 42"/>
                <a:gd name="T55" fmla="*/ 12 h 24"/>
                <a:gd name="T56" fmla="*/ 38 w 42"/>
                <a:gd name="T57" fmla="*/ 10 h 24"/>
                <a:gd name="T58" fmla="*/ 32 w 42"/>
                <a:gd name="T59" fmla="*/ 8 h 24"/>
                <a:gd name="T60" fmla="*/ 32 w 42"/>
                <a:gd name="T61" fmla="*/ 8 h 24"/>
                <a:gd name="T62" fmla="*/ 40 w 42"/>
                <a:gd name="T63" fmla="*/ 4 h 24"/>
                <a:gd name="T64" fmla="*/ 40 w 42"/>
                <a:gd name="T65" fmla="*/ 4 h 24"/>
                <a:gd name="T66" fmla="*/ 34 w 42"/>
                <a:gd name="T67" fmla="*/ 2 h 24"/>
                <a:gd name="T68" fmla="*/ 30 w 42"/>
                <a:gd name="T69" fmla="*/ 0 h 24"/>
                <a:gd name="T70" fmla="*/ 30 w 42"/>
                <a:gd name="T71" fmla="*/ 0 h 24"/>
                <a:gd name="T72" fmla="*/ 26 w 42"/>
                <a:gd name="T73" fmla="*/ 2 h 24"/>
                <a:gd name="T74" fmla="*/ 24 w 42"/>
                <a:gd name="T75" fmla="*/ 6 h 24"/>
                <a:gd name="T76" fmla="*/ 24 w 42"/>
                <a:gd name="T7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24">
                  <a:moveTo>
                    <a:pt x="24" y="6"/>
                  </a:moveTo>
                  <a:lnTo>
                    <a:pt x="24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88"/>
            <p:cNvSpPr>
              <a:spLocks/>
            </p:cNvSpPr>
            <p:nvPr userDrawn="1"/>
          </p:nvSpPr>
          <p:spPr bwMode="auto">
            <a:xfrm>
              <a:off x="-188" y="3111"/>
              <a:ext cx="10" cy="14"/>
            </a:xfrm>
            <a:custGeom>
              <a:avLst/>
              <a:gdLst>
                <a:gd name="T0" fmla="*/ 0 w 10"/>
                <a:gd name="T1" fmla="*/ 14 h 14"/>
                <a:gd name="T2" fmla="*/ 0 w 10"/>
                <a:gd name="T3" fmla="*/ 14 h 14"/>
                <a:gd name="T4" fmla="*/ 8 w 10"/>
                <a:gd name="T5" fmla="*/ 10 h 14"/>
                <a:gd name="T6" fmla="*/ 8 w 10"/>
                <a:gd name="T7" fmla="*/ 10 h 14"/>
                <a:gd name="T8" fmla="*/ 10 w 10"/>
                <a:gd name="T9" fmla="*/ 0 h 14"/>
                <a:gd name="T10" fmla="*/ 10 w 10"/>
                <a:gd name="T11" fmla="*/ 0 h 14"/>
                <a:gd name="T12" fmla="*/ 0 w 10"/>
                <a:gd name="T13" fmla="*/ 6 h 14"/>
                <a:gd name="T14" fmla="*/ 0 w 10"/>
                <a:gd name="T15" fmla="*/ 6 h 14"/>
                <a:gd name="T16" fmla="*/ 0 w 10"/>
                <a:gd name="T17" fmla="*/ 10 h 14"/>
                <a:gd name="T18" fmla="*/ 0 w 10"/>
                <a:gd name="T19" fmla="*/ 14 h 14"/>
                <a:gd name="T20" fmla="*/ 0 w 10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89"/>
            <p:cNvSpPr>
              <a:spLocks/>
            </p:cNvSpPr>
            <p:nvPr userDrawn="1"/>
          </p:nvSpPr>
          <p:spPr bwMode="auto">
            <a:xfrm>
              <a:off x="-564" y="3313"/>
              <a:ext cx="22" cy="14"/>
            </a:xfrm>
            <a:custGeom>
              <a:avLst/>
              <a:gdLst>
                <a:gd name="T0" fmla="*/ 10 w 22"/>
                <a:gd name="T1" fmla="*/ 14 h 14"/>
                <a:gd name="T2" fmla="*/ 10 w 22"/>
                <a:gd name="T3" fmla="*/ 14 h 14"/>
                <a:gd name="T4" fmla="*/ 16 w 22"/>
                <a:gd name="T5" fmla="*/ 8 h 14"/>
                <a:gd name="T6" fmla="*/ 16 w 22"/>
                <a:gd name="T7" fmla="*/ 8 h 14"/>
                <a:gd name="T8" fmla="*/ 22 w 22"/>
                <a:gd name="T9" fmla="*/ 2 h 14"/>
                <a:gd name="T10" fmla="*/ 22 w 22"/>
                <a:gd name="T11" fmla="*/ 2 h 14"/>
                <a:gd name="T12" fmla="*/ 16 w 22"/>
                <a:gd name="T13" fmla="*/ 0 h 14"/>
                <a:gd name="T14" fmla="*/ 12 w 22"/>
                <a:gd name="T15" fmla="*/ 0 h 14"/>
                <a:gd name="T16" fmla="*/ 0 w 22"/>
                <a:gd name="T17" fmla="*/ 12 h 14"/>
                <a:gd name="T18" fmla="*/ 0 w 22"/>
                <a:gd name="T19" fmla="*/ 12 h 14"/>
                <a:gd name="T20" fmla="*/ 6 w 22"/>
                <a:gd name="T21" fmla="*/ 14 h 14"/>
                <a:gd name="T22" fmla="*/ 10 w 22"/>
                <a:gd name="T23" fmla="*/ 14 h 14"/>
                <a:gd name="T24" fmla="*/ 10 w 22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10" y="14"/>
                  </a:moveTo>
                  <a:lnTo>
                    <a:pt x="10" y="1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90"/>
            <p:cNvSpPr>
              <a:spLocks/>
            </p:cNvSpPr>
            <p:nvPr userDrawn="1"/>
          </p:nvSpPr>
          <p:spPr bwMode="auto">
            <a:xfrm>
              <a:off x="-152" y="3005"/>
              <a:ext cx="18" cy="20"/>
            </a:xfrm>
            <a:custGeom>
              <a:avLst/>
              <a:gdLst>
                <a:gd name="T0" fmla="*/ 8 w 18"/>
                <a:gd name="T1" fmla="*/ 6 h 20"/>
                <a:gd name="T2" fmla="*/ 8 w 18"/>
                <a:gd name="T3" fmla="*/ 6 h 20"/>
                <a:gd name="T4" fmla="*/ 4 w 18"/>
                <a:gd name="T5" fmla="*/ 8 h 20"/>
                <a:gd name="T6" fmla="*/ 0 w 18"/>
                <a:gd name="T7" fmla="*/ 12 h 20"/>
                <a:gd name="T8" fmla="*/ 0 w 18"/>
                <a:gd name="T9" fmla="*/ 12 h 20"/>
                <a:gd name="T10" fmla="*/ 2 w 18"/>
                <a:gd name="T11" fmla="*/ 20 h 20"/>
                <a:gd name="T12" fmla="*/ 2 w 18"/>
                <a:gd name="T13" fmla="*/ 20 h 20"/>
                <a:gd name="T14" fmla="*/ 10 w 18"/>
                <a:gd name="T15" fmla="*/ 14 h 20"/>
                <a:gd name="T16" fmla="*/ 10 w 18"/>
                <a:gd name="T17" fmla="*/ 14 h 20"/>
                <a:gd name="T18" fmla="*/ 14 w 18"/>
                <a:gd name="T19" fmla="*/ 12 h 20"/>
                <a:gd name="T20" fmla="*/ 18 w 18"/>
                <a:gd name="T21" fmla="*/ 8 h 20"/>
                <a:gd name="T22" fmla="*/ 18 w 18"/>
                <a:gd name="T23" fmla="*/ 8 h 20"/>
                <a:gd name="T24" fmla="*/ 18 w 18"/>
                <a:gd name="T25" fmla="*/ 4 h 20"/>
                <a:gd name="T26" fmla="*/ 16 w 18"/>
                <a:gd name="T27" fmla="*/ 0 h 20"/>
                <a:gd name="T28" fmla="*/ 16 w 18"/>
                <a:gd name="T29" fmla="*/ 0 h 20"/>
                <a:gd name="T30" fmla="*/ 12 w 18"/>
                <a:gd name="T31" fmla="*/ 2 h 20"/>
                <a:gd name="T32" fmla="*/ 8 w 18"/>
                <a:gd name="T33" fmla="*/ 6 h 20"/>
                <a:gd name="T34" fmla="*/ 8 w 18"/>
                <a:gd name="T3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0">
                  <a:moveTo>
                    <a:pt x="8" y="6"/>
                  </a:moveTo>
                  <a:lnTo>
                    <a:pt x="8" y="6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91"/>
            <p:cNvSpPr>
              <a:spLocks/>
            </p:cNvSpPr>
            <p:nvPr userDrawn="1"/>
          </p:nvSpPr>
          <p:spPr bwMode="auto">
            <a:xfrm>
              <a:off x="-118" y="2355"/>
              <a:ext cx="28" cy="28"/>
            </a:xfrm>
            <a:custGeom>
              <a:avLst/>
              <a:gdLst>
                <a:gd name="T0" fmla="*/ 6 w 28"/>
                <a:gd name="T1" fmla="*/ 22 h 28"/>
                <a:gd name="T2" fmla="*/ 6 w 28"/>
                <a:gd name="T3" fmla="*/ 22 h 28"/>
                <a:gd name="T4" fmla="*/ 8 w 28"/>
                <a:gd name="T5" fmla="*/ 18 h 28"/>
                <a:gd name="T6" fmla="*/ 6 w 28"/>
                <a:gd name="T7" fmla="*/ 14 h 28"/>
                <a:gd name="T8" fmla="*/ 6 w 28"/>
                <a:gd name="T9" fmla="*/ 14 h 28"/>
                <a:gd name="T10" fmla="*/ 14 w 28"/>
                <a:gd name="T11" fmla="*/ 18 h 28"/>
                <a:gd name="T12" fmla="*/ 22 w 28"/>
                <a:gd name="T13" fmla="*/ 22 h 28"/>
                <a:gd name="T14" fmla="*/ 22 w 28"/>
                <a:gd name="T15" fmla="*/ 22 h 28"/>
                <a:gd name="T16" fmla="*/ 28 w 28"/>
                <a:gd name="T17" fmla="*/ 28 h 28"/>
                <a:gd name="T18" fmla="*/ 28 w 28"/>
                <a:gd name="T19" fmla="*/ 28 h 28"/>
                <a:gd name="T20" fmla="*/ 28 w 28"/>
                <a:gd name="T21" fmla="*/ 18 h 28"/>
                <a:gd name="T22" fmla="*/ 28 w 28"/>
                <a:gd name="T23" fmla="*/ 18 h 28"/>
                <a:gd name="T24" fmla="*/ 24 w 28"/>
                <a:gd name="T25" fmla="*/ 14 h 28"/>
                <a:gd name="T26" fmla="*/ 22 w 28"/>
                <a:gd name="T27" fmla="*/ 12 h 28"/>
                <a:gd name="T28" fmla="*/ 14 w 28"/>
                <a:gd name="T29" fmla="*/ 8 h 28"/>
                <a:gd name="T30" fmla="*/ 0 w 28"/>
                <a:gd name="T31" fmla="*/ 0 h 28"/>
                <a:gd name="T32" fmla="*/ 0 w 28"/>
                <a:gd name="T33" fmla="*/ 8 h 28"/>
                <a:gd name="T34" fmla="*/ 0 w 28"/>
                <a:gd name="T35" fmla="*/ 8 h 28"/>
                <a:gd name="T36" fmla="*/ 0 w 28"/>
                <a:gd name="T37" fmla="*/ 18 h 28"/>
                <a:gd name="T38" fmla="*/ 0 w 28"/>
                <a:gd name="T39" fmla="*/ 18 h 28"/>
                <a:gd name="T40" fmla="*/ 4 w 28"/>
                <a:gd name="T41" fmla="*/ 20 h 28"/>
                <a:gd name="T42" fmla="*/ 6 w 28"/>
                <a:gd name="T43" fmla="*/ 22 h 28"/>
                <a:gd name="T44" fmla="*/ 6 w 28"/>
                <a:gd name="T4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8">
                  <a:moveTo>
                    <a:pt x="6" y="22"/>
                  </a:moveTo>
                  <a:lnTo>
                    <a:pt x="6" y="22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14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92"/>
            <p:cNvSpPr>
              <a:spLocks/>
            </p:cNvSpPr>
            <p:nvPr userDrawn="1"/>
          </p:nvSpPr>
          <p:spPr bwMode="auto">
            <a:xfrm>
              <a:off x="-1104" y="2003"/>
              <a:ext cx="26" cy="18"/>
            </a:xfrm>
            <a:custGeom>
              <a:avLst/>
              <a:gdLst>
                <a:gd name="T0" fmla="*/ 22 w 26"/>
                <a:gd name="T1" fmla="*/ 8 h 18"/>
                <a:gd name="T2" fmla="*/ 22 w 26"/>
                <a:gd name="T3" fmla="*/ 8 h 18"/>
                <a:gd name="T4" fmla="*/ 26 w 26"/>
                <a:gd name="T5" fmla="*/ 0 h 18"/>
                <a:gd name="T6" fmla="*/ 26 w 26"/>
                <a:gd name="T7" fmla="*/ 0 h 18"/>
                <a:gd name="T8" fmla="*/ 16 w 26"/>
                <a:gd name="T9" fmla="*/ 2 h 18"/>
                <a:gd name="T10" fmla="*/ 6 w 26"/>
                <a:gd name="T11" fmla="*/ 2 h 18"/>
                <a:gd name="T12" fmla="*/ 0 w 26"/>
                <a:gd name="T13" fmla="*/ 18 h 18"/>
                <a:gd name="T14" fmla="*/ 0 w 26"/>
                <a:gd name="T15" fmla="*/ 18 h 18"/>
                <a:gd name="T16" fmla="*/ 4 w 26"/>
                <a:gd name="T17" fmla="*/ 18 h 18"/>
                <a:gd name="T18" fmla="*/ 8 w 26"/>
                <a:gd name="T19" fmla="*/ 16 h 18"/>
                <a:gd name="T20" fmla="*/ 8 w 26"/>
                <a:gd name="T21" fmla="*/ 16 h 18"/>
                <a:gd name="T22" fmla="*/ 10 w 26"/>
                <a:gd name="T23" fmla="*/ 12 h 18"/>
                <a:gd name="T24" fmla="*/ 12 w 26"/>
                <a:gd name="T25" fmla="*/ 8 h 18"/>
                <a:gd name="T26" fmla="*/ 12 w 26"/>
                <a:gd name="T27" fmla="*/ 8 h 18"/>
                <a:gd name="T28" fmla="*/ 22 w 26"/>
                <a:gd name="T29" fmla="*/ 8 h 18"/>
                <a:gd name="T30" fmla="*/ 22 w 26"/>
                <a:gd name="T3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22" y="8"/>
                  </a:moveTo>
                  <a:lnTo>
                    <a:pt x="22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6" y="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93"/>
            <p:cNvSpPr>
              <a:spLocks/>
            </p:cNvSpPr>
            <p:nvPr userDrawn="1"/>
          </p:nvSpPr>
          <p:spPr bwMode="auto">
            <a:xfrm>
              <a:off x="-1058" y="1979"/>
              <a:ext cx="24" cy="16"/>
            </a:xfrm>
            <a:custGeom>
              <a:avLst/>
              <a:gdLst>
                <a:gd name="T0" fmla="*/ 16 w 24"/>
                <a:gd name="T1" fmla="*/ 16 h 16"/>
                <a:gd name="T2" fmla="*/ 20 w 24"/>
                <a:gd name="T3" fmla="*/ 8 h 16"/>
                <a:gd name="T4" fmla="*/ 20 w 24"/>
                <a:gd name="T5" fmla="*/ 8 h 16"/>
                <a:gd name="T6" fmla="*/ 24 w 24"/>
                <a:gd name="T7" fmla="*/ 0 h 16"/>
                <a:gd name="T8" fmla="*/ 24 w 24"/>
                <a:gd name="T9" fmla="*/ 0 h 16"/>
                <a:gd name="T10" fmla="*/ 20 w 24"/>
                <a:gd name="T11" fmla="*/ 0 h 16"/>
                <a:gd name="T12" fmla="*/ 14 w 24"/>
                <a:gd name="T13" fmla="*/ 0 h 16"/>
                <a:gd name="T14" fmla="*/ 14 w 24"/>
                <a:gd name="T15" fmla="*/ 0 h 16"/>
                <a:gd name="T16" fmla="*/ 8 w 24"/>
                <a:gd name="T17" fmla="*/ 2 h 16"/>
                <a:gd name="T18" fmla="*/ 4 w 24"/>
                <a:gd name="T19" fmla="*/ 2 h 16"/>
                <a:gd name="T20" fmla="*/ 4 w 24"/>
                <a:gd name="T21" fmla="*/ 2 h 16"/>
                <a:gd name="T22" fmla="*/ 2 w 24"/>
                <a:gd name="T23" fmla="*/ 6 h 16"/>
                <a:gd name="T24" fmla="*/ 0 w 24"/>
                <a:gd name="T25" fmla="*/ 10 h 16"/>
                <a:gd name="T26" fmla="*/ 0 w 24"/>
                <a:gd name="T27" fmla="*/ 10 h 16"/>
                <a:gd name="T28" fmla="*/ 10 w 24"/>
                <a:gd name="T29" fmla="*/ 8 h 16"/>
                <a:gd name="T30" fmla="*/ 10 w 24"/>
                <a:gd name="T31" fmla="*/ 8 h 16"/>
                <a:gd name="T32" fmla="*/ 6 w 24"/>
                <a:gd name="T33" fmla="*/ 16 h 16"/>
                <a:gd name="T34" fmla="*/ 6 w 24"/>
                <a:gd name="T35" fmla="*/ 16 h 16"/>
                <a:gd name="T36" fmla="*/ 10 w 24"/>
                <a:gd name="T37" fmla="*/ 16 h 16"/>
                <a:gd name="T38" fmla="*/ 16 w 24"/>
                <a:gd name="T39" fmla="*/ 16 h 16"/>
                <a:gd name="T40" fmla="*/ 16 w 24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94"/>
            <p:cNvSpPr>
              <a:spLocks/>
            </p:cNvSpPr>
            <p:nvPr userDrawn="1"/>
          </p:nvSpPr>
          <p:spPr bwMode="auto">
            <a:xfrm>
              <a:off x="-806" y="1919"/>
              <a:ext cx="16" cy="8"/>
            </a:xfrm>
            <a:custGeom>
              <a:avLst/>
              <a:gdLst>
                <a:gd name="T0" fmla="*/ 16 w 16"/>
                <a:gd name="T1" fmla="*/ 4 h 8"/>
                <a:gd name="T2" fmla="*/ 16 w 16"/>
                <a:gd name="T3" fmla="*/ 4 h 8"/>
                <a:gd name="T4" fmla="*/ 6 w 16"/>
                <a:gd name="T5" fmla="*/ 0 h 8"/>
                <a:gd name="T6" fmla="*/ 6 w 16"/>
                <a:gd name="T7" fmla="*/ 0 h 8"/>
                <a:gd name="T8" fmla="*/ 4 w 16"/>
                <a:gd name="T9" fmla="*/ 2 h 8"/>
                <a:gd name="T10" fmla="*/ 0 w 16"/>
                <a:gd name="T11" fmla="*/ 6 h 8"/>
                <a:gd name="T12" fmla="*/ 0 w 16"/>
                <a:gd name="T13" fmla="*/ 6 h 8"/>
                <a:gd name="T14" fmla="*/ 10 w 16"/>
                <a:gd name="T15" fmla="*/ 8 h 8"/>
                <a:gd name="T16" fmla="*/ 10 w 16"/>
                <a:gd name="T17" fmla="*/ 8 h 8"/>
                <a:gd name="T18" fmla="*/ 16 w 16"/>
                <a:gd name="T19" fmla="*/ 4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lnTo>
                    <a:pt x="1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95"/>
            <p:cNvSpPr>
              <a:spLocks/>
            </p:cNvSpPr>
            <p:nvPr userDrawn="1"/>
          </p:nvSpPr>
          <p:spPr bwMode="auto">
            <a:xfrm>
              <a:off x="-526" y="1945"/>
              <a:ext cx="26" cy="26"/>
            </a:xfrm>
            <a:custGeom>
              <a:avLst/>
              <a:gdLst>
                <a:gd name="T0" fmla="*/ 24 w 26"/>
                <a:gd name="T1" fmla="*/ 22 h 26"/>
                <a:gd name="T2" fmla="*/ 24 w 26"/>
                <a:gd name="T3" fmla="*/ 22 h 26"/>
                <a:gd name="T4" fmla="*/ 18 w 26"/>
                <a:gd name="T5" fmla="*/ 16 h 26"/>
                <a:gd name="T6" fmla="*/ 18 w 26"/>
                <a:gd name="T7" fmla="*/ 16 h 26"/>
                <a:gd name="T8" fmla="*/ 22 w 26"/>
                <a:gd name="T9" fmla="*/ 14 h 26"/>
                <a:gd name="T10" fmla="*/ 26 w 26"/>
                <a:gd name="T11" fmla="*/ 14 h 26"/>
                <a:gd name="T12" fmla="*/ 26 w 26"/>
                <a:gd name="T13" fmla="*/ 14 h 26"/>
                <a:gd name="T14" fmla="*/ 22 w 26"/>
                <a:gd name="T15" fmla="*/ 10 h 26"/>
                <a:gd name="T16" fmla="*/ 18 w 26"/>
                <a:gd name="T17" fmla="*/ 6 h 26"/>
                <a:gd name="T18" fmla="*/ 18 w 26"/>
                <a:gd name="T19" fmla="*/ 6 h 26"/>
                <a:gd name="T20" fmla="*/ 14 w 26"/>
                <a:gd name="T21" fmla="*/ 2 h 26"/>
                <a:gd name="T22" fmla="*/ 10 w 26"/>
                <a:gd name="T23" fmla="*/ 0 h 26"/>
                <a:gd name="T24" fmla="*/ 10 w 26"/>
                <a:gd name="T25" fmla="*/ 0 h 26"/>
                <a:gd name="T26" fmla="*/ 2 w 26"/>
                <a:gd name="T27" fmla="*/ 2 h 26"/>
                <a:gd name="T28" fmla="*/ 2 w 26"/>
                <a:gd name="T29" fmla="*/ 2 h 26"/>
                <a:gd name="T30" fmla="*/ 6 w 26"/>
                <a:gd name="T31" fmla="*/ 6 h 26"/>
                <a:gd name="T32" fmla="*/ 10 w 26"/>
                <a:gd name="T33" fmla="*/ 8 h 26"/>
                <a:gd name="T34" fmla="*/ 10 w 26"/>
                <a:gd name="T35" fmla="*/ 8 h 26"/>
                <a:gd name="T36" fmla="*/ 6 w 26"/>
                <a:gd name="T37" fmla="*/ 10 h 26"/>
                <a:gd name="T38" fmla="*/ 2 w 26"/>
                <a:gd name="T39" fmla="*/ 10 h 26"/>
                <a:gd name="T40" fmla="*/ 2 w 26"/>
                <a:gd name="T41" fmla="*/ 10 h 26"/>
                <a:gd name="T42" fmla="*/ 6 w 26"/>
                <a:gd name="T43" fmla="*/ 14 h 26"/>
                <a:gd name="T44" fmla="*/ 8 w 26"/>
                <a:gd name="T45" fmla="*/ 18 h 26"/>
                <a:gd name="T46" fmla="*/ 8 w 26"/>
                <a:gd name="T47" fmla="*/ 18 h 26"/>
                <a:gd name="T48" fmla="*/ 4 w 26"/>
                <a:gd name="T49" fmla="*/ 18 h 26"/>
                <a:gd name="T50" fmla="*/ 0 w 26"/>
                <a:gd name="T51" fmla="*/ 20 h 26"/>
                <a:gd name="T52" fmla="*/ 0 w 26"/>
                <a:gd name="T53" fmla="*/ 20 h 26"/>
                <a:gd name="T54" fmla="*/ 4 w 26"/>
                <a:gd name="T55" fmla="*/ 24 h 26"/>
                <a:gd name="T56" fmla="*/ 8 w 26"/>
                <a:gd name="T57" fmla="*/ 26 h 26"/>
                <a:gd name="T58" fmla="*/ 8 w 26"/>
                <a:gd name="T59" fmla="*/ 26 h 26"/>
                <a:gd name="T60" fmla="*/ 16 w 26"/>
                <a:gd name="T61" fmla="*/ 24 h 26"/>
                <a:gd name="T62" fmla="*/ 16 w 26"/>
                <a:gd name="T63" fmla="*/ 24 h 26"/>
                <a:gd name="T64" fmla="*/ 24 w 26"/>
                <a:gd name="T65" fmla="*/ 22 h 26"/>
                <a:gd name="T66" fmla="*/ 24 w 26"/>
                <a:gd name="T6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24" y="22"/>
                  </a:moveTo>
                  <a:lnTo>
                    <a:pt x="24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2"/>
                  </a:lnTo>
                  <a:lnTo>
                    <a:pt x="2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6"/>
            <p:cNvSpPr>
              <a:spLocks noEditPoints="1"/>
            </p:cNvSpPr>
            <p:nvPr userDrawn="1"/>
          </p:nvSpPr>
          <p:spPr bwMode="auto">
            <a:xfrm>
              <a:off x="-1474" y="1915"/>
              <a:ext cx="1418" cy="1446"/>
            </a:xfrm>
            <a:custGeom>
              <a:avLst/>
              <a:gdLst>
                <a:gd name="T0" fmla="*/ 1384 w 1418"/>
                <a:gd name="T1" fmla="*/ 804 h 1446"/>
                <a:gd name="T2" fmla="*/ 1404 w 1418"/>
                <a:gd name="T3" fmla="*/ 734 h 1446"/>
                <a:gd name="T4" fmla="*/ 1390 w 1418"/>
                <a:gd name="T5" fmla="*/ 682 h 1446"/>
                <a:gd name="T6" fmla="*/ 1408 w 1418"/>
                <a:gd name="T7" fmla="*/ 604 h 1446"/>
                <a:gd name="T8" fmla="*/ 1368 w 1418"/>
                <a:gd name="T9" fmla="*/ 512 h 1446"/>
                <a:gd name="T10" fmla="*/ 1340 w 1418"/>
                <a:gd name="T11" fmla="*/ 432 h 1446"/>
                <a:gd name="T12" fmla="*/ 1332 w 1418"/>
                <a:gd name="T13" fmla="*/ 398 h 1446"/>
                <a:gd name="T14" fmla="*/ 1296 w 1418"/>
                <a:gd name="T15" fmla="*/ 322 h 1446"/>
                <a:gd name="T16" fmla="*/ 1262 w 1418"/>
                <a:gd name="T17" fmla="*/ 276 h 1446"/>
                <a:gd name="T18" fmla="*/ 1232 w 1418"/>
                <a:gd name="T19" fmla="*/ 234 h 1446"/>
                <a:gd name="T20" fmla="*/ 1176 w 1418"/>
                <a:gd name="T21" fmla="*/ 184 h 1446"/>
                <a:gd name="T22" fmla="*/ 1132 w 1418"/>
                <a:gd name="T23" fmla="*/ 150 h 1446"/>
                <a:gd name="T24" fmla="*/ 1072 w 1418"/>
                <a:gd name="T25" fmla="*/ 110 h 1446"/>
                <a:gd name="T26" fmla="*/ 972 w 1418"/>
                <a:gd name="T27" fmla="*/ 60 h 1446"/>
                <a:gd name="T28" fmla="*/ 908 w 1418"/>
                <a:gd name="T29" fmla="*/ 28 h 1446"/>
                <a:gd name="T30" fmla="*/ 858 w 1418"/>
                <a:gd name="T31" fmla="*/ 52 h 1446"/>
                <a:gd name="T32" fmla="*/ 818 w 1418"/>
                <a:gd name="T33" fmla="*/ 12 h 1446"/>
                <a:gd name="T34" fmla="*/ 752 w 1418"/>
                <a:gd name="T35" fmla="*/ 12 h 1446"/>
                <a:gd name="T36" fmla="*/ 654 w 1418"/>
                <a:gd name="T37" fmla="*/ 4 h 1446"/>
                <a:gd name="T38" fmla="*/ 538 w 1418"/>
                <a:gd name="T39" fmla="*/ 26 h 1446"/>
                <a:gd name="T40" fmla="*/ 456 w 1418"/>
                <a:gd name="T41" fmla="*/ 72 h 1446"/>
                <a:gd name="T42" fmla="*/ 380 w 1418"/>
                <a:gd name="T43" fmla="*/ 142 h 1446"/>
                <a:gd name="T44" fmla="*/ 298 w 1418"/>
                <a:gd name="T45" fmla="*/ 150 h 1446"/>
                <a:gd name="T46" fmla="*/ 272 w 1418"/>
                <a:gd name="T47" fmla="*/ 210 h 1446"/>
                <a:gd name="T48" fmla="*/ 214 w 1418"/>
                <a:gd name="T49" fmla="*/ 224 h 1446"/>
                <a:gd name="T50" fmla="*/ 176 w 1418"/>
                <a:gd name="T51" fmla="*/ 282 h 1446"/>
                <a:gd name="T52" fmla="*/ 102 w 1418"/>
                <a:gd name="T53" fmla="*/ 374 h 1446"/>
                <a:gd name="T54" fmla="*/ 82 w 1418"/>
                <a:gd name="T55" fmla="*/ 460 h 1446"/>
                <a:gd name="T56" fmla="*/ 60 w 1418"/>
                <a:gd name="T57" fmla="*/ 432 h 1446"/>
                <a:gd name="T58" fmla="*/ 56 w 1418"/>
                <a:gd name="T59" fmla="*/ 520 h 1446"/>
                <a:gd name="T60" fmla="*/ 22 w 1418"/>
                <a:gd name="T61" fmla="*/ 634 h 1446"/>
                <a:gd name="T62" fmla="*/ 22 w 1418"/>
                <a:gd name="T63" fmla="*/ 714 h 1446"/>
                <a:gd name="T64" fmla="*/ 42 w 1418"/>
                <a:gd name="T65" fmla="*/ 782 h 1446"/>
                <a:gd name="T66" fmla="*/ 32 w 1418"/>
                <a:gd name="T67" fmla="*/ 844 h 1446"/>
                <a:gd name="T68" fmla="*/ 50 w 1418"/>
                <a:gd name="T69" fmla="*/ 906 h 1446"/>
                <a:gd name="T70" fmla="*/ 32 w 1418"/>
                <a:gd name="T71" fmla="*/ 954 h 1446"/>
                <a:gd name="T72" fmla="*/ 96 w 1418"/>
                <a:gd name="T73" fmla="*/ 1026 h 1446"/>
                <a:gd name="T74" fmla="*/ 92 w 1418"/>
                <a:gd name="T75" fmla="*/ 1078 h 1446"/>
                <a:gd name="T76" fmla="*/ 134 w 1418"/>
                <a:gd name="T77" fmla="*/ 1104 h 1446"/>
                <a:gd name="T78" fmla="*/ 190 w 1418"/>
                <a:gd name="T79" fmla="*/ 1180 h 1446"/>
                <a:gd name="T80" fmla="*/ 248 w 1418"/>
                <a:gd name="T81" fmla="*/ 1230 h 1446"/>
                <a:gd name="T82" fmla="*/ 270 w 1418"/>
                <a:gd name="T83" fmla="*/ 1244 h 1446"/>
                <a:gd name="T84" fmla="*/ 240 w 1418"/>
                <a:gd name="T85" fmla="*/ 1266 h 1446"/>
                <a:gd name="T86" fmla="*/ 348 w 1418"/>
                <a:gd name="T87" fmla="*/ 1320 h 1446"/>
                <a:gd name="T88" fmla="*/ 418 w 1418"/>
                <a:gd name="T89" fmla="*/ 1372 h 1446"/>
                <a:gd name="T90" fmla="*/ 466 w 1418"/>
                <a:gd name="T91" fmla="*/ 1380 h 1446"/>
                <a:gd name="T92" fmla="*/ 536 w 1418"/>
                <a:gd name="T93" fmla="*/ 1402 h 1446"/>
                <a:gd name="T94" fmla="*/ 620 w 1418"/>
                <a:gd name="T95" fmla="*/ 1420 h 1446"/>
                <a:gd name="T96" fmla="*/ 678 w 1418"/>
                <a:gd name="T97" fmla="*/ 1436 h 1446"/>
                <a:gd name="T98" fmla="*/ 788 w 1418"/>
                <a:gd name="T99" fmla="*/ 1430 h 1446"/>
                <a:gd name="T100" fmla="*/ 866 w 1418"/>
                <a:gd name="T101" fmla="*/ 1420 h 1446"/>
                <a:gd name="T102" fmla="*/ 926 w 1418"/>
                <a:gd name="T103" fmla="*/ 1392 h 1446"/>
                <a:gd name="T104" fmla="*/ 1030 w 1418"/>
                <a:gd name="T105" fmla="*/ 1372 h 1446"/>
                <a:gd name="T106" fmla="*/ 1084 w 1418"/>
                <a:gd name="T107" fmla="*/ 1340 h 1446"/>
                <a:gd name="T108" fmla="*/ 1128 w 1418"/>
                <a:gd name="T109" fmla="*/ 1284 h 1446"/>
                <a:gd name="T110" fmla="*/ 1190 w 1418"/>
                <a:gd name="T111" fmla="*/ 1268 h 1446"/>
                <a:gd name="T112" fmla="*/ 1266 w 1418"/>
                <a:gd name="T113" fmla="*/ 1228 h 1446"/>
                <a:gd name="T114" fmla="*/ 1262 w 1418"/>
                <a:gd name="T115" fmla="*/ 1186 h 1446"/>
                <a:gd name="T116" fmla="*/ 1282 w 1418"/>
                <a:gd name="T117" fmla="*/ 1116 h 1446"/>
                <a:gd name="T118" fmla="*/ 1314 w 1418"/>
                <a:gd name="T119" fmla="*/ 1108 h 1446"/>
                <a:gd name="T120" fmla="*/ 1346 w 1418"/>
                <a:gd name="T121" fmla="*/ 1068 h 1446"/>
                <a:gd name="T122" fmla="*/ 1378 w 1418"/>
                <a:gd name="T123" fmla="*/ 988 h 1446"/>
                <a:gd name="T124" fmla="*/ 1406 w 1418"/>
                <a:gd name="T125" fmla="*/ 922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8" h="1446">
                  <a:moveTo>
                    <a:pt x="1416" y="898"/>
                  </a:moveTo>
                  <a:lnTo>
                    <a:pt x="1412" y="890"/>
                  </a:lnTo>
                  <a:lnTo>
                    <a:pt x="1410" y="882"/>
                  </a:lnTo>
                  <a:lnTo>
                    <a:pt x="1406" y="874"/>
                  </a:lnTo>
                  <a:lnTo>
                    <a:pt x="1406" y="874"/>
                  </a:lnTo>
                  <a:lnTo>
                    <a:pt x="1404" y="866"/>
                  </a:lnTo>
                  <a:lnTo>
                    <a:pt x="1404" y="866"/>
                  </a:lnTo>
                  <a:lnTo>
                    <a:pt x="1408" y="858"/>
                  </a:lnTo>
                  <a:lnTo>
                    <a:pt x="1408" y="858"/>
                  </a:lnTo>
                  <a:lnTo>
                    <a:pt x="1406" y="854"/>
                  </a:lnTo>
                  <a:lnTo>
                    <a:pt x="1404" y="850"/>
                  </a:lnTo>
                  <a:lnTo>
                    <a:pt x="1404" y="850"/>
                  </a:lnTo>
                  <a:lnTo>
                    <a:pt x="1400" y="844"/>
                  </a:lnTo>
                  <a:lnTo>
                    <a:pt x="1400" y="844"/>
                  </a:lnTo>
                  <a:lnTo>
                    <a:pt x="1398" y="836"/>
                  </a:lnTo>
                  <a:lnTo>
                    <a:pt x="1398" y="836"/>
                  </a:lnTo>
                  <a:lnTo>
                    <a:pt x="1402" y="828"/>
                  </a:lnTo>
                  <a:lnTo>
                    <a:pt x="1408" y="820"/>
                  </a:lnTo>
                  <a:lnTo>
                    <a:pt x="1408" y="820"/>
                  </a:lnTo>
                  <a:lnTo>
                    <a:pt x="1412" y="810"/>
                  </a:lnTo>
                  <a:lnTo>
                    <a:pt x="1412" y="810"/>
                  </a:lnTo>
                  <a:lnTo>
                    <a:pt x="1408" y="804"/>
                  </a:lnTo>
                  <a:lnTo>
                    <a:pt x="1408" y="804"/>
                  </a:lnTo>
                  <a:lnTo>
                    <a:pt x="1406" y="800"/>
                  </a:lnTo>
                  <a:lnTo>
                    <a:pt x="1404" y="796"/>
                  </a:lnTo>
                  <a:lnTo>
                    <a:pt x="1404" y="796"/>
                  </a:lnTo>
                  <a:lnTo>
                    <a:pt x="1400" y="804"/>
                  </a:lnTo>
                  <a:lnTo>
                    <a:pt x="1400" y="804"/>
                  </a:lnTo>
                  <a:lnTo>
                    <a:pt x="1398" y="802"/>
                  </a:lnTo>
                  <a:lnTo>
                    <a:pt x="1396" y="798"/>
                  </a:lnTo>
                  <a:lnTo>
                    <a:pt x="1396" y="798"/>
                  </a:lnTo>
                  <a:lnTo>
                    <a:pt x="1394" y="802"/>
                  </a:lnTo>
                  <a:lnTo>
                    <a:pt x="1390" y="806"/>
                  </a:lnTo>
                  <a:lnTo>
                    <a:pt x="1390" y="806"/>
                  </a:lnTo>
                  <a:lnTo>
                    <a:pt x="1388" y="802"/>
                  </a:lnTo>
                  <a:lnTo>
                    <a:pt x="1386" y="798"/>
                  </a:lnTo>
                  <a:lnTo>
                    <a:pt x="1386" y="798"/>
                  </a:lnTo>
                  <a:lnTo>
                    <a:pt x="1386" y="800"/>
                  </a:lnTo>
                  <a:lnTo>
                    <a:pt x="1384" y="804"/>
                  </a:lnTo>
                  <a:lnTo>
                    <a:pt x="1384" y="804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84"/>
                  </a:lnTo>
                  <a:lnTo>
                    <a:pt x="1386" y="784"/>
                  </a:lnTo>
                  <a:lnTo>
                    <a:pt x="1386" y="780"/>
                  </a:lnTo>
                  <a:lnTo>
                    <a:pt x="1386" y="780"/>
                  </a:lnTo>
                  <a:lnTo>
                    <a:pt x="1388" y="754"/>
                  </a:lnTo>
                  <a:lnTo>
                    <a:pt x="1388" y="754"/>
                  </a:lnTo>
                  <a:lnTo>
                    <a:pt x="1390" y="760"/>
                  </a:lnTo>
                  <a:lnTo>
                    <a:pt x="1390" y="760"/>
                  </a:lnTo>
                  <a:lnTo>
                    <a:pt x="1392" y="762"/>
                  </a:lnTo>
                  <a:lnTo>
                    <a:pt x="1396" y="766"/>
                  </a:lnTo>
                  <a:lnTo>
                    <a:pt x="1396" y="766"/>
                  </a:lnTo>
                  <a:lnTo>
                    <a:pt x="1394" y="770"/>
                  </a:lnTo>
                  <a:lnTo>
                    <a:pt x="1390" y="774"/>
                  </a:lnTo>
                  <a:lnTo>
                    <a:pt x="1390" y="774"/>
                  </a:lnTo>
                  <a:lnTo>
                    <a:pt x="1396" y="782"/>
                  </a:lnTo>
                  <a:lnTo>
                    <a:pt x="1396" y="782"/>
                  </a:lnTo>
                  <a:lnTo>
                    <a:pt x="1400" y="774"/>
                  </a:lnTo>
                  <a:lnTo>
                    <a:pt x="1400" y="774"/>
                  </a:lnTo>
                  <a:lnTo>
                    <a:pt x="1402" y="776"/>
                  </a:lnTo>
                  <a:lnTo>
                    <a:pt x="1404" y="780"/>
                  </a:lnTo>
                  <a:lnTo>
                    <a:pt x="1404" y="780"/>
                  </a:lnTo>
                  <a:lnTo>
                    <a:pt x="1406" y="784"/>
                  </a:lnTo>
                  <a:lnTo>
                    <a:pt x="1408" y="788"/>
                  </a:lnTo>
                  <a:lnTo>
                    <a:pt x="1408" y="788"/>
                  </a:lnTo>
                  <a:lnTo>
                    <a:pt x="1410" y="784"/>
                  </a:lnTo>
                  <a:lnTo>
                    <a:pt x="1412" y="780"/>
                  </a:lnTo>
                  <a:lnTo>
                    <a:pt x="1404" y="764"/>
                  </a:lnTo>
                  <a:lnTo>
                    <a:pt x="1400" y="758"/>
                  </a:lnTo>
                  <a:lnTo>
                    <a:pt x="1400" y="758"/>
                  </a:lnTo>
                  <a:lnTo>
                    <a:pt x="1396" y="754"/>
                  </a:lnTo>
                  <a:lnTo>
                    <a:pt x="1394" y="750"/>
                  </a:lnTo>
                  <a:lnTo>
                    <a:pt x="1394" y="750"/>
                  </a:lnTo>
                  <a:lnTo>
                    <a:pt x="1398" y="742"/>
                  </a:lnTo>
                  <a:lnTo>
                    <a:pt x="1398" y="742"/>
                  </a:lnTo>
                  <a:lnTo>
                    <a:pt x="1404" y="734"/>
                  </a:lnTo>
                  <a:lnTo>
                    <a:pt x="1404" y="734"/>
                  </a:lnTo>
                  <a:lnTo>
                    <a:pt x="1400" y="730"/>
                  </a:lnTo>
                  <a:lnTo>
                    <a:pt x="1398" y="726"/>
                  </a:lnTo>
                  <a:lnTo>
                    <a:pt x="1398" y="726"/>
                  </a:lnTo>
                  <a:lnTo>
                    <a:pt x="1394" y="736"/>
                  </a:lnTo>
                  <a:lnTo>
                    <a:pt x="1394" y="736"/>
                  </a:lnTo>
                  <a:lnTo>
                    <a:pt x="1392" y="732"/>
                  </a:lnTo>
                  <a:lnTo>
                    <a:pt x="1390" y="728"/>
                  </a:lnTo>
                  <a:lnTo>
                    <a:pt x="1388" y="732"/>
                  </a:lnTo>
                  <a:lnTo>
                    <a:pt x="1388" y="732"/>
                  </a:lnTo>
                  <a:lnTo>
                    <a:pt x="1388" y="726"/>
                  </a:lnTo>
                  <a:lnTo>
                    <a:pt x="1388" y="726"/>
                  </a:lnTo>
                  <a:lnTo>
                    <a:pt x="1388" y="718"/>
                  </a:lnTo>
                  <a:lnTo>
                    <a:pt x="1388" y="718"/>
                  </a:lnTo>
                  <a:lnTo>
                    <a:pt x="1390" y="720"/>
                  </a:lnTo>
                  <a:lnTo>
                    <a:pt x="1390" y="720"/>
                  </a:lnTo>
                  <a:lnTo>
                    <a:pt x="1394" y="724"/>
                  </a:lnTo>
                  <a:lnTo>
                    <a:pt x="1396" y="726"/>
                  </a:lnTo>
                  <a:lnTo>
                    <a:pt x="1396" y="726"/>
                  </a:lnTo>
                  <a:lnTo>
                    <a:pt x="1398" y="722"/>
                  </a:lnTo>
                  <a:lnTo>
                    <a:pt x="1398" y="718"/>
                  </a:lnTo>
                  <a:lnTo>
                    <a:pt x="1398" y="718"/>
                  </a:lnTo>
                  <a:lnTo>
                    <a:pt x="1402" y="722"/>
                  </a:lnTo>
                  <a:lnTo>
                    <a:pt x="1404" y="724"/>
                  </a:lnTo>
                  <a:lnTo>
                    <a:pt x="1404" y="724"/>
                  </a:lnTo>
                  <a:lnTo>
                    <a:pt x="1406" y="720"/>
                  </a:lnTo>
                  <a:lnTo>
                    <a:pt x="1408" y="716"/>
                  </a:lnTo>
                  <a:lnTo>
                    <a:pt x="1398" y="702"/>
                  </a:lnTo>
                  <a:lnTo>
                    <a:pt x="1398" y="702"/>
                  </a:lnTo>
                  <a:lnTo>
                    <a:pt x="1394" y="700"/>
                  </a:lnTo>
                  <a:lnTo>
                    <a:pt x="1392" y="696"/>
                  </a:lnTo>
                  <a:lnTo>
                    <a:pt x="1392" y="696"/>
                  </a:lnTo>
                  <a:lnTo>
                    <a:pt x="1390" y="700"/>
                  </a:lnTo>
                  <a:lnTo>
                    <a:pt x="1388" y="706"/>
                  </a:lnTo>
                  <a:lnTo>
                    <a:pt x="1388" y="706"/>
                  </a:lnTo>
                  <a:lnTo>
                    <a:pt x="1388" y="704"/>
                  </a:lnTo>
                  <a:lnTo>
                    <a:pt x="1388" y="704"/>
                  </a:lnTo>
                  <a:lnTo>
                    <a:pt x="1386" y="690"/>
                  </a:lnTo>
                  <a:lnTo>
                    <a:pt x="1386" y="690"/>
                  </a:lnTo>
                  <a:lnTo>
                    <a:pt x="1390" y="682"/>
                  </a:lnTo>
                  <a:lnTo>
                    <a:pt x="1386" y="676"/>
                  </a:lnTo>
                  <a:lnTo>
                    <a:pt x="1386" y="676"/>
                  </a:lnTo>
                  <a:lnTo>
                    <a:pt x="1384" y="654"/>
                  </a:lnTo>
                  <a:lnTo>
                    <a:pt x="1384" y="654"/>
                  </a:lnTo>
                  <a:lnTo>
                    <a:pt x="1386" y="650"/>
                  </a:lnTo>
                  <a:lnTo>
                    <a:pt x="1384" y="648"/>
                  </a:lnTo>
                  <a:lnTo>
                    <a:pt x="1384" y="648"/>
                  </a:lnTo>
                  <a:lnTo>
                    <a:pt x="1380" y="618"/>
                  </a:lnTo>
                  <a:lnTo>
                    <a:pt x="1380" y="618"/>
                  </a:lnTo>
                  <a:lnTo>
                    <a:pt x="1380" y="612"/>
                  </a:lnTo>
                  <a:lnTo>
                    <a:pt x="1380" y="612"/>
                  </a:lnTo>
                  <a:lnTo>
                    <a:pt x="1378" y="608"/>
                  </a:lnTo>
                  <a:lnTo>
                    <a:pt x="1378" y="608"/>
                  </a:lnTo>
                  <a:lnTo>
                    <a:pt x="1374" y="594"/>
                  </a:lnTo>
                  <a:lnTo>
                    <a:pt x="1378" y="598"/>
                  </a:lnTo>
                  <a:lnTo>
                    <a:pt x="1378" y="598"/>
                  </a:lnTo>
                  <a:lnTo>
                    <a:pt x="1384" y="602"/>
                  </a:lnTo>
                  <a:lnTo>
                    <a:pt x="1384" y="602"/>
                  </a:lnTo>
                  <a:lnTo>
                    <a:pt x="1384" y="598"/>
                  </a:lnTo>
                  <a:lnTo>
                    <a:pt x="1386" y="594"/>
                  </a:lnTo>
                  <a:lnTo>
                    <a:pt x="1386" y="594"/>
                  </a:lnTo>
                  <a:lnTo>
                    <a:pt x="1392" y="600"/>
                  </a:lnTo>
                  <a:lnTo>
                    <a:pt x="1392" y="600"/>
                  </a:lnTo>
                  <a:lnTo>
                    <a:pt x="1394" y="602"/>
                  </a:lnTo>
                  <a:lnTo>
                    <a:pt x="1398" y="604"/>
                  </a:lnTo>
                  <a:lnTo>
                    <a:pt x="1398" y="604"/>
                  </a:lnTo>
                  <a:lnTo>
                    <a:pt x="1396" y="610"/>
                  </a:lnTo>
                  <a:lnTo>
                    <a:pt x="1394" y="614"/>
                  </a:lnTo>
                  <a:lnTo>
                    <a:pt x="1400" y="620"/>
                  </a:lnTo>
                  <a:lnTo>
                    <a:pt x="1400" y="620"/>
                  </a:lnTo>
                  <a:lnTo>
                    <a:pt x="1406" y="626"/>
                  </a:lnTo>
                  <a:lnTo>
                    <a:pt x="1406" y="626"/>
                  </a:lnTo>
                  <a:lnTo>
                    <a:pt x="1408" y="622"/>
                  </a:lnTo>
                  <a:lnTo>
                    <a:pt x="1408" y="616"/>
                  </a:lnTo>
                  <a:lnTo>
                    <a:pt x="1408" y="616"/>
                  </a:lnTo>
                  <a:lnTo>
                    <a:pt x="1410" y="612"/>
                  </a:lnTo>
                  <a:lnTo>
                    <a:pt x="1412" y="608"/>
                  </a:lnTo>
                  <a:lnTo>
                    <a:pt x="1412" y="608"/>
                  </a:lnTo>
                  <a:lnTo>
                    <a:pt x="1408" y="604"/>
                  </a:lnTo>
                  <a:lnTo>
                    <a:pt x="1406" y="602"/>
                  </a:lnTo>
                  <a:lnTo>
                    <a:pt x="1406" y="602"/>
                  </a:lnTo>
                  <a:lnTo>
                    <a:pt x="1400" y="596"/>
                  </a:lnTo>
                  <a:lnTo>
                    <a:pt x="1394" y="590"/>
                  </a:lnTo>
                  <a:lnTo>
                    <a:pt x="1394" y="590"/>
                  </a:lnTo>
                  <a:lnTo>
                    <a:pt x="1388" y="584"/>
                  </a:lnTo>
                  <a:lnTo>
                    <a:pt x="1388" y="584"/>
                  </a:lnTo>
                  <a:lnTo>
                    <a:pt x="1388" y="574"/>
                  </a:lnTo>
                  <a:lnTo>
                    <a:pt x="1388" y="574"/>
                  </a:lnTo>
                  <a:lnTo>
                    <a:pt x="1382" y="570"/>
                  </a:lnTo>
                  <a:lnTo>
                    <a:pt x="1376" y="564"/>
                  </a:lnTo>
                  <a:lnTo>
                    <a:pt x="1376" y="564"/>
                  </a:lnTo>
                  <a:lnTo>
                    <a:pt x="1376" y="560"/>
                  </a:lnTo>
                  <a:lnTo>
                    <a:pt x="1378" y="554"/>
                  </a:lnTo>
                  <a:lnTo>
                    <a:pt x="1378" y="554"/>
                  </a:lnTo>
                  <a:lnTo>
                    <a:pt x="1380" y="558"/>
                  </a:lnTo>
                  <a:lnTo>
                    <a:pt x="1384" y="560"/>
                  </a:lnTo>
                  <a:lnTo>
                    <a:pt x="1384" y="560"/>
                  </a:lnTo>
                  <a:lnTo>
                    <a:pt x="1384" y="556"/>
                  </a:lnTo>
                  <a:lnTo>
                    <a:pt x="1384" y="550"/>
                  </a:lnTo>
                  <a:lnTo>
                    <a:pt x="1384" y="550"/>
                  </a:lnTo>
                  <a:lnTo>
                    <a:pt x="1388" y="552"/>
                  </a:lnTo>
                  <a:lnTo>
                    <a:pt x="1392" y="556"/>
                  </a:lnTo>
                  <a:lnTo>
                    <a:pt x="1392" y="556"/>
                  </a:lnTo>
                  <a:lnTo>
                    <a:pt x="1392" y="546"/>
                  </a:lnTo>
                  <a:lnTo>
                    <a:pt x="1392" y="546"/>
                  </a:lnTo>
                  <a:lnTo>
                    <a:pt x="1386" y="540"/>
                  </a:lnTo>
                  <a:lnTo>
                    <a:pt x="1386" y="540"/>
                  </a:lnTo>
                  <a:lnTo>
                    <a:pt x="1380" y="536"/>
                  </a:lnTo>
                  <a:lnTo>
                    <a:pt x="1380" y="536"/>
                  </a:lnTo>
                  <a:lnTo>
                    <a:pt x="1380" y="530"/>
                  </a:lnTo>
                  <a:lnTo>
                    <a:pt x="1382" y="526"/>
                  </a:lnTo>
                  <a:lnTo>
                    <a:pt x="1382" y="526"/>
                  </a:lnTo>
                  <a:lnTo>
                    <a:pt x="1378" y="522"/>
                  </a:lnTo>
                  <a:lnTo>
                    <a:pt x="1374" y="520"/>
                  </a:lnTo>
                  <a:lnTo>
                    <a:pt x="1374" y="520"/>
                  </a:lnTo>
                  <a:lnTo>
                    <a:pt x="1368" y="516"/>
                  </a:lnTo>
                  <a:lnTo>
                    <a:pt x="1368" y="516"/>
                  </a:lnTo>
                  <a:lnTo>
                    <a:pt x="1368" y="512"/>
                  </a:lnTo>
                  <a:lnTo>
                    <a:pt x="1368" y="506"/>
                  </a:lnTo>
                  <a:lnTo>
                    <a:pt x="1368" y="506"/>
                  </a:lnTo>
                  <a:lnTo>
                    <a:pt x="1368" y="496"/>
                  </a:lnTo>
                  <a:lnTo>
                    <a:pt x="1370" y="488"/>
                  </a:lnTo>
                  <a:lnTo>
                    <a:pt x="1362" y="482"/>
                  </a:lnTo>
                  <a:lnTo>
                    <a:pt x="1362" y="482"/>
                  </a:lnTo>
                  <a:lnTo>
                    <a:pt x="1356" y="478"/>
                  </a:lnTo>
                  <a:lnTo>
                    <a:pt x="1356" y="478"/>
                  </a:lnTo>
                  <a:lnTo>
                    <a:pt x="1356" y="482"/>
                  </a:lnTo>
                  <a:lnTo>
                    <a:pt x="1354" y="488"/>
                  </a:lnTo>
                  <a:lnTo>
                    <a:pt x="1354" y="488"/>
                  </a:lnTo>
                  <a:lnTo>
                    <a:pt x="1354" y="492"/>
                  </a:lnTo>
                  <a:lnTo>
                    <a:pt x="1354" y="498"/>
                  </a:lnTo>
                  <a:lnTo>
                    <a:pt x="1354" y="498"/>
                  </a:lnTo>
                  <a:lnTo>
                    <a:pt x="1348" y="492"/>
                  </a:lnTo>
                  <a:lnTo>
                    <a:pt x="1344" y="490"/>
                  </a:lnTo>
                  <a:lnTo>
                    <a:pt x="1344" y="490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42" y="478"/>
                  </a:lnTo>
                  <a:lnTo>
                    <a:pt x="1342" y="478"/>
                  </a:lnTo>
                  <a:lnTo>
                    <a:pt x="1344" y="480"/>
                  </a:lnTo>
                  <a:lnTo>
                    <a:pt x="1348" y="484"/>
                  </a:lnTo>
                  <a:lnTo>
                    <a:pt x="1348" y="484"/>
                  </a:lnTo>
                  <a:lnTo>
                    <a:pt x="1348" y="478"/>
                  </a:lnTo>
                  <a:lnTo>
                    <a:pt x="1348" y="474"/>
                  </a:lnTo>
                  <a:lnTo>
                    <a:pt x="1348" y="474"/>
                  </a:lnTo>
                  <a:lnTo>
                    <a:pt x="1352" y="476"/>
                  </a:lnTo>
                  <a:lnTo>
                    <a:pt x="1356" y="478"/>
                  </a:lnTo>
                  <a:lnTo>
                    <a:pt x="1356" y="478"/>
                  </a:lnTo>
                  <a:lnTo>
                    <a:pt x="1356" y="468"/>
                  </a:lnTo>
                  <a:lnTo>
                    <a:pt x="1356" y="468"/>
                  </a:lnTo>
                  <a:lnTo>
                    <a:pt x="1356" y="458"/>
                  </a:lnTo>
                  <a:lnTo>
                    <a:pt x="1356" y="458"/>
                  </a:lnTo>
                  <a:lnTo>
                    <a:pt x="1348" y="454"/>
                  </a:lnTo>
                  <a:lnTo>
                    <a:pt x="1342" y="450"/>
                  </a:lnTo>
                  <a:lnTo>
                    <a:pt x="1340" y="440"/>
                  </a:lnTo>
                  <a:lnTo>
                    <a:pt x="1340" y="440"/>
                  </a:lnTo>
                  <a:lnTo>
                    <a:pt x="1340" y="432"/>
                  </a:lnTo>
                  <a:lnTo>
                    <a:pt x="1340" y="432"/>
                  </a:lnTo>
                  <a:lnTo>
                    <a:pt x="1336" y="430"/>
                  </a:lnTo>
                  <a:lnTo>
                    <a:pt x="1332" y="428"/>
                  </a:lnTo>
                  <a:lnTo>
                    <a:pt x="1332" y="428"/>
                  </a:lnTo>
                  <a:lnTo>
                    <a:pt x="1332" y="418"/>
                  </a:lnTo>
                  <a:lnTo>
                    <a:pt x="1332" y="418"/>
                  </a:lnTo>
                  <a:lnTo>
                    <a:pt x="1336" y="420"/>
                  </a:lnTo>
                  <a:lnTo>
                    <a:pt x="1340" y="422"/>
                  </a:lnTo>
                  <a:lnTo>
                    <a:pt x="1340" y="422"/>
                  </a:lnTo>
                  <a:lnTo>
                    <a:pt x="1340" y="416"/>
                  </a:lnTo>
                  <a:lnTo>
                    <a:pt x="1340" y="412"/>
                  </a:lnTo>
                  <a:lnTo>
                    <a:pt x="1340" y="412"/>
                  </a:lnTo>
                  <a:lnTo>
                    <a:pt x="1342" y="414"/>
                  </a:lnTo>
                  <a:lnTo>
                    <a:pt x="1346" y="416"/>
                  </a:lnTo>
                  <a:lnTo>
                    <a:pt x="1346" y="416"/>
                  </a:lnTo>
                  <a:lnTo>
                    <a:pt x="1354" y="420"/>
                  </a:lnTo>
                  <a:lnTo>
                    <a:pt x="1354" y="420"/>
                  </a:lnTo>
                  <a:lnTo>
                    <a:pt x="1362" y="424"/>
                  </a:lnTo>
                  <a:lnTo>
                    <a:pt x="1362" y="424"/>
                  </a:lnTo>
                  <a:lnTo>
                    <a:pt x="1368" y="428"/>
                  </a:lnTo>
                  <a:lnTo>
                    <a:pt x="1368" y="428"/>
                  </a:lnTo>
                  <a:lnTo>
                    <a:pt x="1372" y="430"/>
                  </a:lnTo>
                  <a:lnTo>
                    <a:pt x="1376" y="432"/>
                  </a:lnTo>
                  <a:lnTo>
                    <a:pt x="1376" y="432"/>
                  </a:lnTo>
                  <a:lnTo>
                    <a:pt x="1376" y="428"/>
                  </a:lnTo>
                  <a:lnTo>
                    <a:pt x="1376" y="422"/>
                  </a:lnTo>
                  <a:lnTo>
                    <a:pt x="1368" y="418"/>
                  </a:lnTo>
                  <a:lnTo>
                    <a:pt x="1360" y="414"/>
                  </a:lnTo>
                  <a:lnTo>
                    <a:pt x="1346" y="406"/>
                  </a:lnTo>
                  <a:lnTo>
                    <a:pt x="1346" y="406"/>
                  </a:lnTo>
                  <a:lnTo>
                    <a:pt x="1342" y="404"/>
                  </a:lnTo>
                  <a:lnTo>
                    <a:pt x="1338" y="402"/>
                  </a:lnTo>
                  <a:lnTo>
                    <a:pt x="1338" y="402"/>
                  </a:lnTo>
                  <a:lnTo>
                    <a:pt x="1338" y="398"/>
                  </a:lnTo>
                  <a:lnTo>
                    <a:pt x="1338" y="392"/>
                  </a:lnTo>
                  <a:lnTo>
                    <a:pt x="1338" y="392"/>
                  </a:lnTo>
                  <a:lnTo>
                    <a:pt x="1330" y="388"/>
                  </a:lnTo>
                  <a:lnTo>
                    <a:pt x="1330" y="388"/>
                  </a:lnTo>
                  <a:lnTo>
                    <a:pt x="1332" y="398"/>
                  </a:lnTo>
                  <a:lnTo>
                    <a:pt x="1332" y="398"/>
                  </a:lnTo>
                  <a:lnTo>
                    <a:pt x="1328" y="396"/>
                  </a:lnTo>
                  <a:lnTo>
                    <a:pt x="1324" y="394"/>
                  </a:lnTo>
                  <a:lnTo>
                    <a:pt x="1324" y="394"/>
                  </a:lnTo>
                  <a:lnTo>
                    <a:pt x="1316" y="392"/>
                  </a:lnTo>
                  <a:lnTo>
                    <a:pt x="1300" y="384"/>
                  </a:lnTo>
                  <a:lnTo>
                    <a:pt x="1298" y="376"/>
                  </a:lnTo>
                  <a:lnTo>
                    <a:pt x="1296" y="356"/>
                  </a:lnTo>
                  <a:lnTo>
                    <a:pt x="1304" y="360"/>
                  </a:lnTo>
                  <a:lnTo>
                    <a:pt x="1304" y="360"/>
                  </a:lnTo>
                  <a:lnTo>
                    <a:pt x="1308" y="360"/>
                  </a:lnTo>
                  <a:lnTo>
                    <a:pt x="1312" y="362"/>
                  </a:lnTo>
                  <a:lnTo>
                    <a:pt x="1312" y="362"/>
                  </a:lnTo>
                  <a:lnTo>
                    <a:pt x="1312" y="372"/>
                  </a:lnTo>
                  <a:lnTo>
                    <a:pt x="1312" y="372"/>
                  </a:lnTo>
                  <a:lnTo>
                    <a:pt x="1320" y="376"/>
                  </a:lnTo>
                  <a:lnTo>
                    <a:pt x="1320" y="376"/>
                  </a:lnTo>
                  <a:lnTo>
                    <a:pt x="1320" y="370"/>
                  </a:lnTo>
                  <a:lnTo>
                    <a:pt x="1320" y="366"/>
                  </a:lnTo>
                  <a:lnTo>
                    <a:pt x="1320" y="366"/>
                  </a:lnTo>
                  <a:lnTo>
                    <a:pt x="1322" y="368"/>
                  </a:lnTo>
                  <a:lnTo>
                    <a:pt x="1326" y="370"/>
                  </a:lnTo>
                  <a:lnTo>
                    <a:pt x="1324" y="350"/>
                  </a:lnTo>
                  <a:lnTo>
                    <a:pt x="1308" y="344"/>
                  </a:lnTo>
                  <a:lnTo>
                    <a:pt x="1300" y="340"/>
                  </a:lnTo>
                  <a:lnTo>
                    <a:pt x="1284" y="334"/>
                  </a:lnTo>
                  <a:lnTo>
                    <a:pt x="1284" y="334"/>
                  </a:lnTo>
                  <a:lnTo>
                    <a:pt x="1284" y="330"/>
                  </a:lnTo>
                  <a:lnTo>
                    <a:pt x="1282" y="326"/>
                  </a:lnTo>
                  <a:lnTo>
                    <a:pt x="1282" y="326"/>
                  </a:lnTo>
                  <a:lnTo>
                    <a:pt x="1286" y="326"/>
                  </a:lnTo>
                  <a:lnTo>
                    <a:pt x="1290" y="328"/>
                  </a:lnTo>
                  <a:lnTo>
                    <a:pt x="1290" y="328"/>
                  </a:lnTo>
                  <a:lnTo>
                    <a:pt x="1290" y="324"/>
                  </a:lnTo>
                  <a:lnTo>
                    <a:pt x="1288" y="318"/>
                  </a:lnTo>
                  <a:lnTo>
                    <a:pt x="1288" y="318"/>
                  </a:lnTo>
                  <a:lnTo>
                    <a:pt x="1292" y="320"/>
                  </a:lnTo>
                  <a:lnTo>
                    <a:pt x="1296" y="322"/>
                  </a:lnTo>
                  <a:lnTo>
                    <a:pt x="1296" y="322"/>
                  </a:lnTo>
                  <a:lnTo>
                    <a:pt x="1304" y="324"/>
                  </a:lnTo>
                  <a:lnTo>
                    <a:pt x="1304" y="324"/>
                  </a:lnTo>
                  <a:lnTo>
                    <a:pt x="1312" y="326"/>
                  </a:lnTo>
                  <a:lnTo>
                    <a:pt x="1312" y="326"/>
                  </a:lnTo>
                  <a:lnTo>
                    <a:pt x="1316" y="328"/>
                  </a:lnTo>
                  <a:lnTo>
                    <a:pt x="1320" y="330"/>
                  </a:lnTo>
                  <a:lnTo>
                    <a:pt x="1320" y="330"/>
                  </a:lnTo>
                  <a:lnTo>
                    <a:pt x="1320" y="326"/>
                  </a:lnTo>
                  <a:lnTo>
                    <a:pt x="1318" y="320"/>
                  </a:lnTo>
                  <a:lnTo>
                    <a:pt x="1318" y="320"/>
                  </a:lnTo>
                  <a:lnTo>
                    <a:pt x="1318" y="316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2" y="308"/>
                  </a:lnTo>
                  <a:lnTo>
                    <a:pt x="1308" y="308"/>
                  </a:lnTo>
                  <a:lnTo>
                    <a:pt x="1308" y="308"/>
                  </a:lnTo>
                  <a:lnTo>
                    <a:pt x="1310" y="318"/>
                  </a:lnTo>
                  <a:lnTo>
                    <a:pt x="1310" y="318"/>
                  </a:lnTo>
                  <a:lnTo>
                    <a:pt x="1306" y="316"/>
                  </a:lnTo>
                  <a:lnTo>
                    <a:pt x="1302" y="314"/>
                  </a:lnTo>
                  <a:lnTo>
                    <a:pt x="1302" y="314"/>
                  </a:lnTo>
                  <a:lnTo>
                    <a:pt x="1294" y="312"/>
                  </a:lnTo>
                  <a:lnTo>
                    <a:pt x="1294" y="312"/>
                  </a:lnTo>
                  <a:lnTo>
                    <a:pt x="1286" y="308"/>
                  </a:lnTo>
                  <a:lnTo>
                    <a:pt x="1286" y="308"/>
                  </a:lnTo>
                  <a:lnTo>
                    <a:pt x="1284" y="300"/>
                  </a:lnTo>
                  <a:lnTo>
                    <a:pt x="1284" y="300"/>
                  </a:lnTo>
                  <a:lnTo>
                    <a:pt x="1280" y="298"/>
                  </a:lnTo>
                  <a:lnTo>
                    <a:pt x="1276" y="296"/>
                  </a:lnTo>
                  <a:lnTo>
                    <a:pt x="1276" y="296"/>
                  </a:lnTo>
                  <a:lnTo>
                    <a:pt x="1274" y="292"/>
                  </a:lnTo>
                  <a:lnTo>
                    <a:pt x="1272" y="288"/>
                  </a:lnTo>
                  <a:lnTo>
                    <a:pt x="1272" y="288"/>
                  </a:lnTo>
                  <a:lnTo>
                    <a:pt x="1268" y="286"/>
                  </a:lnTo>
                  <a:lnTo>
                    <a:pt x="1264" y="284"/>
                  </a:lnTo>
                  <a:lnTo>
                    <a:pt x="1264" y="284"/>
                  </a:lnTo>
                  <a:lnTo>
                    <a:pt x="1264" y="280"/>
                  </a:lnTo>
                  <a:lnTo>
                    <a:pt x="1262" y="276"/>
                  </a:lnTo>
                  <a:lnTo>
                    <a:pt x="1262" y="276"/>
                  </a:lnTo>
                  <a:lnTo>
                    <a:pt x="1258" y="274"/>
                  </a:lnTo>
                  <a:lnTo>
                    <a:pt x="1254" y="274"/>
                  </a:lnTo>
                  <a:lnTo>
                    <a:pt x="1254" y="274"/>
                  </a:lnTo>
                  <a:lnTo>
                    <a:pt x="1252" y="268"/>
                  </a:lnTo>
                  <a:lnTo>
                    <a:pt x="1250" y="264"/>
                  </a:lnTo>
                  <a:lnTo>
                    <a:pt x="1250" y="264"/>
                  </a:lnTo>
                  <a:lnTo>
                    <a:pt x="1246" y="264"/>
                  </a:lnTo>
                  <a:lnTo>
                    <a:pt x="1242" y="262"/>
                  </a:lnTo>
                  <a:lnTo>
                    <a:pt x="1242" y="262"/>
                  </a:lnTo>
                  <a:lnTo>
                    <a:pt x="1240" y="25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34" y="252"/>
                  </a:lnTo>
                  <a:lnTo>
                    <a:pt x="1230" y="252"/>
                  </a:lnTo>
                  <a:lnTo>
                    <a:pt x="1230" y="252"/>
                  </a:lnTo>
                  <a:lnTo>
                    <a:pt x="1222" y="250"/>
                  </a:lnTo>
                  <a:lnTo>
                    <a:pt x="1222" y="250"/>
                  </a:lnTo>
                  <a:lnTo>
                    <a:pt x="1220" y="246"/>
                  </a:lnTo>
                  <a:lnTo>
                    <a:pt x="1218" y="240"/>
                  </a:lnTo>
                  <a:lnTo>
                    <a:pt x="1226" y="242"/>
                  </a:lnTo>
                  <a:lnTo>
                    <a:pt x="1226" y="242"/>
                  </a:lnTo>
                  <a:lnTo>
                    <a:pt x="1230" y="242"/>
                  </a:lnTo>
                  <a:lnTo>
                    <a:pt x="1234" y="244"/>
                  </a:lnTo>
                  <a:lnTo>
                    <a:pt x="1234" y="244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46" y="256"/>
                  </a:lnTo>
                  <a:lnTo>
                    <a:pt x="1246" y="256"/>
                  </a:lnTo>
                  <a:lnTo>
                    <a:pt x="1254" y="258"/>
                  </a:lnTo>
                  <a:lnTo>
                    <a:pt x="1254" y="258"/>
                  </a:lnTo>
                  <a:lnTo>
                    <a:pt x="1252" y="248"/>
                  </a:lnTo>
                  <a:lnTo>
                    <a:pt x="1252" y="248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2" y="242"/>
                  </a:lnTo>
                  <a:lnTo>
                    <a:pt x="1240" y="236"/>
                  </a:lnTo>
                  <a:lnTo>
                    <a:pt x="1240" y="236"/>
                  </a:lnTo>
                  <a:lnTo>
                    <a:pt x="1236" y="236"/>
                  </a:lnTo>
                  <a:lnTo>
                    <a:pt x="1232" y="234"/>
                  </a:lnTo>
                  <a:lnTo>
                    <a:pt x="1232" y="234"/>
                  </a:lnTo>
                  <a:lnTo>
                    <a:pt x="1230" y="230"/>
                  </a:lnTo>
                  <a:lnTo>
                    <a:pt x="1228" y="226"/>
                  </a:lnTo>
                  <a:lnTo>
                    <a:pt x="1228" y="226"/>
                  </a:lnTo>
                  <a:lnTo>
                    <a:pt x="1224" y="224"/>
                  </a:lnTo>
                  <a:lnTo>
                    <a:pt x="1220" y="224"/>
                  </a:lnTo>
                  <a:lnTo>
                    <a:pt x="1220" y="224"/>
                  </a:lnTo>
                  <a:lnTo>
                    <a:pt x="1210" y="222"/>
                  </a:lnTo>
                  <a:lnTo>
                    <a:pt x="1210" y="222"/>
                  </a:lnTo>
                  <a:lnTo>
                    <a:pt x="1212" y="226"/>
                  </a:lnTo>
                  <a:lnTo>
                    <a:pt x="1214" y="232"/>
                  </a:lnTo>
                  <a:lnTo>
                    <a:pt x="1214" y="232"/>
                  </a:lnTo>
                  <a:lnTo>
                    <a:pt x="1206" y="230"/>
                  </a:lnTo>
                  <a:lnTo>
                    <a:pt x="1206" y="230"/>
                  </a:lnTo>
                  <a:lnTo>
                    <a:pt x="1204" y="226"/>
                  </a:lnTo>
                  <a:lnTo>
                    <a:pt x="1202" y="222"/>
                  </a:lnTo>
                  <a:lnTo>
                    <a:pt x="1202" y="222"/>
                  </a:lnTo>
                  <a:lnTo>
                    <a:pt x="1198" y="222"/>
                  </a:lnTo>
                  <a:lnTo>
                    <a:pt x="1194" y="220"/>
                  </a:lnTo>
                  <a:lnTo>
                    <a:pt x="1194" y="220"/>
                  </a:lnTo>
                  <a:lnTo>
                    <a:pt x="1190" y="212"/>
                  </a:lnTo>
                  <a:lnTo>
                    <a:pt x="1190" y="212"/>
                  </a:lnTo>
                  <a:lnTo>
                    <a:pt x="1186" y="202"/>
                  </a:lnTo>
                  <a:lnTo>
                    <a:pt x="1186" y="202"/>
                  </a:lnTo>
                  <a:lnTo>
                    <a:pt x="1182" y="202"/>
                  </a:lnTo>
                  <a:lnTo>
                    <a:pt x="1178" y="202"/>
                  </a:lnTo>
                  <a:lnTo>
                    <a:pt x="1168" y="200"/>
                  </a:lnTo>
                  <a:lnTo>
                    <a:pt x="1168" y="200"/>
                  </a:lnTo>
                  <a:lnTo>
                    <a:pt x="1166" y="196"/>
                  </a:lnTo>
                  <a:lnTo>
                    <a:pt x="1164" y="192"/>
                  </a:lnTo>
                  <a:lnTo>
                    <a:pt x="1164" y="192"/>
                  </a:lnTo>
                  <a:lnTo>
                    <a:pt x="1168" y="192"/>
                  </a:lnTo>
                  <a:lnTo>
                    <a:pt x="1172" y="192"/>
                  </a:lnTo>
                  <a:lnTo>
                    <a:pt x="1172" y="192"/>
                  </a:lnTo>
                  <a:lnTo>
                    <a:pt x="1182" y="194"/>
                  </a:lnTo>
                  <a:lnTo>
                    <a:pt x="1182" y="194"/>
                  </a:lnTo>
                  <a:lnTo>
                    <a:pt x="1178" y="190"/>
                  </a:lnTo>
                  <a:lnTo>
                    <a:pt x="1176" y="184"/>
                  </a:lnTo>
                  <a:lnTo>
                    <a:pt x="1176" y="184"/>
                  </a:lnTo>
                  <a:lnTo>
                    <a:pt x="1180" y="186"/>
                  </a:lnTo>
                  <a:lnTo>
                    <a:pt x="1186" y="186"/>
                  </a:lnTo>
                  <a:lnTo>
                    <a:pt x="1186" y="186"/>
                  </a:lnTo>
                  <a:lnTo>
                    <a:pt x="1194" y="186"/>
                  </a:lnTo>
                  <a:lnTo>
                    <a:pt x="1194" y="186"/>
                  </a:lnTo>
                  <a:lnTo>
                    <a:pt x="1192" y="182"/>
                  </a:lnTo>
                  <a:lnTo>
                    <a:pt x="1190" y="178"/>
                  </a:lnTo>
                  <a:lnTo>
                    <a:pt x="1190" y="178"/>
                  </a:lnTo>
                  <a:lnTo>
                    <a:pt x="1186" y="178"/>
                  </a:lnTo>
                  <a:lnTo>
                    <a:pt x="1180" y="176"/>
                  </a:lnTo>
                  <a:lnTo>
                    <a:pt x="1180" y="176"/>
                  </a:lnTo>
                  <a:lnTo>
                    <a:pt x="1178" y="172"/>
                  </a:lnTo>
                  <a:lnTo>
                    <a:pt x="1176" y="168"/>
                  </a:lnTo>
                  <a:lnTo>
                    <a:pt x="1176" y="168"/>
                  </a:lnTo>
                  <a:lnTo>
                    <a:pt x="1166" y="168"/>
                  </a:lnTo>
                  <a:lnTo>
                    <a:pt x="1166" y="168"/>
                  </a:lnTo>
                  <a:lnTo>
                    <a:pt x="1172" y="176"/>
                  </a:lnTo>
                  <a:lnTo>
                    <a:pt x="1172" y="176"/>
                  </a:lnTo>
                  <a:lnTo>
                    <a:pt x="1164" y="176"/>
                  </a:lnTo>
                  <a:lnTo>
                    <a:pt x="1154" y="176"/>
                  </a:lnTo>
                  <a:lnTo>
                    <a:pt x="1138" y="174"/>
                  </a:lnTo>
                  <a:lnTo>
                    <a:pt x="1138" y="174"/>
                  </a:lnTo>
                  <a:lnTo>
                    <a:pt x="1136" y="170"/>
                  </a:lnTo>
                  <a:lnTo>
                    <a:pt x="1132" y="166"/>
                  </a:lnTo>
                  <a:lnTo>
                    <a:pt x="1132" y="166"/>
                  </a:lnTo>
                  <a:lnTo>
                    <a:pt x="1138" y="166"/>
                  </a:lnTo>
                  <a:lnTo>
                    <a:pt x="1142" y="166"/>
                  </a:lnTo>
                  <a:lnTo>
                    <a:pt x="1142" y="166"/>
                  </a:lnTo>
                  <a:lnTo>
                    <a:pt x="1138" y="162"/>
                  </a:lnTo>
                  <a:lnTo>
                    <a:pt x="1136" y="158"/>
                  </a:lnTo>
                  <a:lnTo>
                    <a:pt x="1136" y="158"/>
                  </a:lnTo>
                  <a:lnTo>
                    <a:pt x="1140" y="158"/>
                  </a:lnTo>
                  <a:lnTo>
                    <a:pt x="1144" y="158"/>
                  </a:lnTo>
                  <a:lnTo>
                    <a:pt x="1144" y="158"/>
                  </a:lnTo>
                  <a:lnTo>
                    <a:pt x="1140" y="150"/>
                  </a:lnTo>
                  <a:lnTo>
                    <a:pt x="1134" y="142"/>
                  </a:lnTo>
                  <a:lnTo>
                    <a:pt x="1126" y="142"/>
                  </a:lnTo>
                  <a:lnTo>
                    <a:pt x="1126" y="142"/>
                  </a:lnTo>
                  <a:lnTo>
                    <a:pt x="1132" y="150"/>
                  </a:lnTo>
                  <a:lnTo>
                    <a:pt x="1132" y="150"/>
                  </a:lnTo>
                  <a:lnTo>
                    <a:pt x="1122" y="150"/>
                  </a:lnTo>
                  <a:lnTo>
                    <a:pt x="1122" y="150"/>
                  </a:lnTo>
                  <a:lnTo>
                    <a:pt x="1114" y="150"/>
                  </a:lnTo>
                  <a:lnTo>
                    <a:pt x="1114" y="150"/>
                  </a:lnTo>
                  <a:lnTo>
                    <a:pt x="1108" y="142"/>
                  </a:lnTo>
                  <a:lnTo>
                    <a:pt x="1108" y="142"/>
                  </a:lnTo>
                  <a:lnTo>
                    <a:pt x="1114" y="142"/>
                  </a:lnTo>
                  <a:lnTo>
                    <a:pt x="1118" y="142"/>
                  </a:lnTo>
                  <a:lnTo>
                    <a:pt x="1118" y="142"/>
                  </a:lnTo>
                  <a:lnTo>
                    <a:pt x="1112" y="134"/>
                  </a:lnTo>
                  <a:lnTo>
                    <a:pt x="1112" y="134"/>
                  </a:lnTo>
                  <a:lnTo>
                    <a:pt x="1106" y="126"/>
                  </a:lnTo>
                  <a:lnTo>
                    <a:pt x="1106" y="126"/>
                  </a:lnTo>
                  <a:lnTo>
                    <a:pt x="1098" y="126"/>
                  </a:lnTo>
                  <a:lnTo>
                    <a:pt x="1098" y="126"/>
                  </a:lnTo>
                  <a:lnTo>
                    <a:pt x="1088" y="126"/>
                  </a:lnTo>
                  <a:lnTo>
                    <a:pt x="1088" y="126"/>
                  </a:lnTo>
                  <a:lnTo>
                    <a:pt x="1086" y="122"/>
                  </a:lnTo>
                  <a:lnTo>
                    <a:pt x="1082" y="118"/>
                  </a:lnTo>
                  <a:lnTo>
                    <a:pt x="1082" y="118"/>
                  </a:lnTo>
                  <a:lnTo>
                    <a:pt x="1092" y="118"/>
                  </a:lnTo>
                  <a:lnTo>
                    <a:pt x="1092" y="118"/>
                  </a:lnTo>
                  <a:lnTo>
                    <a:pt x="1088" y="114"/>
                  </a:lnTo>
                  <a:lnTo>
                    <a:pt x="1086" y="110"/>
                  </a:lnTo>
                  <a:lnTo>
                    <a:pt x="1086" y="110"/>
                  </a:lnTo>
                  <a:lnTo>
                    <a:pt x="1090" y="110"/>
                  </a:lnTo>
                  <a:lnTo>
                    <a:pt x="1094" y="110"/>
                  </a:lnTo>
                  <a:lnTo>
                    <a:pt x="1094" y="110"/>
                  </a:lnTo>
                  <a:lnTo>
                    <a:pt x="1088" y="102"/>
                  </a:lnTo>
                  <a:lnTo>
                    <a:pt x="1080" y="102"/>
                  </a:lnTo>
                  <a:lnTo>
                    <a:pt x="1080" y="102"/>
                  </a:lnTo>
                  <a:lnTo>
                    <a:pt x="1074" y="102"/>
                  </a:lnTo>
                  <a:lnTo>
                    <a:pt x="1070" y="102"/>
                  </a:lnTo>
                  <a:lnTo>
                    <a:pt x="1070" y="102"/>
                  </a:lnTo>
                  <a:lnTo>
                    <a:pt x="1074" y="106"/>
                  </a:lnTo>
                  <a:lnTo>
                    <a:pt x="1076" y="110"/>
                  </a:lnTo>
                  <a:lnTo>
                    <a:pt x="1076" y="110"/>
                  </a:lnTo>
                  <a:lnTo>
                    <a:pt x="1072" y="110"/>
                  </a:lnTo>
                  <a:lnTo>
                    <a:pt x="1068" y="112"/>
                  </a:lnTo>
                  <a:lnTo>
                    <a:pt x="1068" y="112"/>
                  </a:lnTo>
                  <a:lnTo>
                    <a:pt x="1072" y="114"/>
                  </a:lnTo>
                  <a:lnTo>
                    <a:pt x="1074" y="120"/>
                  </a:lnTo>
                  <a:lnTo>
                    <a:pt x="1074" y="120"/>
                  </a:lnTo>
                  <a:lnTo>
                    <a:pt x="1066" y="120"/>
                  </a:lnTo>
                  <a:lnTo>
                    <a:pt x="1066" y="120"/>
                  </a:lnTo>
                  <a:lnTo>
                    <a:pt x="1060" y="112"/>
                  </a:lnTo>
                  <a:lnTo>
                    <a:pt x="1060" y="112"/>
                  </a:lnTo>
                  <a:lnTo>
                    <a:pt x="1056" y="112"/>
                  </a:lnTo>
                  <a:lnTo>
                    <a:pt x="1052" y="112"/>
                  </a:lnTo>
                  <a:lnTo>
                    <a:pt x="1046" y="106"/>
                  </a:lnTo>
                  <a:lnTo>
                    <a:pt x="1046" y="106"/>
                  </a:lnTo>
                  <a:lnTo>
                    <a:pt x="1038" y="98"/>
                  </a:lnTo>
                  <a:lnTo>
                    <a:pt x="1038" y="98"/>
                  </a:lnTo>
                  <a:lnTo>
                    <a:pt x="1048" y="96"/>
                  </a:lnTo>
                  <a:lnTo>
                    <a:pt x="1056" y="96"/>
                  </a:lnTo>
                  <a:lnTo>
                    <a:pt x="1042" y="80"/>
                  </a:lnTo>
                  <a:lnTo>
                    <a:pt x="1034" y="82"/>
                  </a:lnTo>
                  <a:lnTo>
                    <a:pt x="1016" y="84"/>
                  </a:lnTo>
                  <a:lnTo>
                    <a:pt x="1008" y="86"/>
                  </a:lnTo>
                  <a:lnTo>
                    <a:pt x="992" y="90"/>
                  </a:lnTo>
                  <a:lnTo>
                    <a:pt x="986" y="82"/>
                  </a:lnTo>
                  <a:lnTo>
                    <a:pt x="986" y="82"/>
                  </a:lnTo>
                  <a:lnTo>
                    <a:pt x="978" y="76"/>
                  </a:lnTo>
                  <a:lnTo>
                    <a:pt x="978" y="76"/>
                  </a:lnTo>
                  <a:lnTo>
                    <a:pt x="982" y="76"/>
                  </a:lnTo>
                  <a:lnTo>
                    <a:pt x="986" y="74"/>
                  </a:lnTo>
                  <a:lnTo>
                    <a:pt x="986" y="74"/>
                  </a:lnTo>
                  <a:lnTo>
                    <a:pt x="982" y="70"/>
                  </a:lnTo>
                  <a:lnTo>
                    <a:pt x="980" y="68"/>
                  </a:lnTo>
                  <a:lnTo>
                    <a:pt x="980" y="68"/>
                  </a:lnTo>
                  <a:lnTo>
                    <a:pt x="984" y="66"/>
                  </a:lnTo>
                  <a:lnTo>
                    <a:pt x="988" y="66"/>
                  </a:lnTo>
                  <a:lnTo>
                    <a:pt x="988" y="66"/>
                  </a:lnTo>
                  <a:lnTo>
                    <a:pt x="980" y="58"/>
                  </a:lnTo>
                  <a:lnTo>
                    <a:pt x="980" y="58"/>
                  </a:lnTo>
                  <a:lnTo>
                    <a:pt x="972" y="60"/>
                  </a:lnTo>
                  <a:lnTo>
                    <a:pt x="972" y="60"/>
                  </a:lnTo>
                  <a:lnTo>
                    <a:pt x="964" y="64"/>
                  </a:lnTo>
                  <a:lnTo>
                    <a:pt x="964" y="64"/>
                  </a:lnTo>
                  <a:lnTo>
                    <a:pt x="956" y="56"/>
                  </a:lnTo>
                  <a:lnTo>
                    <a:pt x="956" y="56"/>
                  </a:lnTo>
                  <a:lnTo>
                    <a:pt x="952" y="58"/>
                  </a:lnTo>
                  <a:lnTo>
                    <a:pt x="948" y="58"/>
                  </a:lnTo>
                  <a:lnTo>
                    <a:pt x="948" y="58"/>
                  </a:lnTo>
                  <a:lnTo>
                    <a:pt x="952" y="62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48" y="68"/>
                  </a:lnTo>
                  <a:lnTo>
                    <a:pt x="940" y="70"/>
                  </a:lnTo>
                  <a:lnTo>
                    <a:pt x="940" y="70"/>
                  </a:lnTo>
                  <a:lnTo>
                    <a:pt x="936" y="66"/>
                  </a:lnTo>
                  <a:lnTo>
                    <a:pt x="932" y="64"/>
                  </a:lnTo>
                  <a:lnTo>
                    <a:pt x="932" y="64"/>
                  </a:lnTo>
                  <a:lnTo>
                    <a:pt x="940" y="60"/>
                  </a:lnTo>
                  <a:lnTo>
                    <a:pt x="940" y="60"/>
                  </a:lnTo>
                  <a:lnTo>
                    <a:pt x="948" y="58"/>
                  </a:lnTo>
                  <a:lnTo>
                    <a:pt x="948" y="58"/>
                  </a:lnTo>
                  <a:lnTo>
                    <a:pt x="940" y="52"/>
                  </a:lnTo>
                  <a:lnTo>
                    <a:pt x="932" y="46"/>
                  </a:lnTo>
                  <a:lnTo>
                    <a:pt x="932" y="46"/>
                  </a:lnTo>
                  <a:lnTo>
                    <a:pt x="924" y="40"/>
                  </a:lnTo>
                  <a:lnTo>
                    <a:pt x="924" y="40"/>
                  </a:lnTo>
                  <a:lnTo>
                    <a:pt x="928" y="38"/>
                  </a:lnTo>
                  <a:lnTo>
                    <a:pt x="934" y="36"/>
                  </a:lnTo>
                  <a:lnTo>
                    <a:pt x="934" y="36"/>
                  </a:lnTo>
                  <a:lnTo>
                    <a:pt x="930" y="34"/>
                  </a:lnTo>
                  <a:lnTo>
                    <a:pt x="926" y="30"/>
                  </a:lnTo>
                  <a:lnTo>
                    <a:pt x="926" y="30"/>
                  </a:lnTo>
                  <a:lnTo>
                    <a:pt x="930" y="30"/>
                  </a:lnTo>
                  <a:lnTo>
                    <a:pt x="934" y="28"/>
                  </a:lnTo>
                  <a:lnTo>
                    <a:pt x="918" y="16"/>
                  </a:lnTo>
                  <a:lnTo>
                    <a:pt x="900" y="22"/>
                  </a:lnTo>
                  <a:lnTo>
                    <a:pt x="900" y="22"/>
                  </a:lnTo>
                  <a:lnTo>
                    <a:pt x="904" y="24"/>
                  </a:lnTo>
                  <a:lnTo>
                    <a:pt x="908" y="28"/>
                  </a:lnTo>
                  <a:lnTo>
                    <a:pt x="908" y="28"/>
                  </a:lnTo>
                  <a:lnTo>
                    <a:pt x="900" y="30"/>
                  </a:lnTo>
                  <a:lnTo>
                    <a:pt x="900" y="30"/>
                  </a:lnTo>
                  <a:lnTo>
                    <a:pt x="896" y="32"/>
                  </a:lnTo>
                  <a:lnTo>
                    <a:pt x="892" y="34"/>
                  </a:lnTo>
                  <a:lnTo>
                    <a:pt x="892" y="34"/>
                  </a:lnTo>
                  <a:lnTo>
                    <a:pt x="896" y="36"/>
                  </a:lnTo>
                  <a:lnTo>
                    <a:pt x="900" y="40"/>
                  </a:lnTo>
                  <a:lnTo>
                    <a:pt x="900" y="40"/>
                  </a:lnTo>
                  <a:lnTo>
                    <a:pt x="896" y="42"/>
                  </a:lnTo>
                  <a:lnTo>
                    <a:pt x="892" y="42"/>
                  </a:lnTo>
                  <a:lnTo>
                    <a:pt x="892" y="42"/>
                  </a:lnTo>
                  <a:lnTo>
                    <a:pt x="896" y="46"/>
                  </a:lnTo>
                  <a:lnTo>
                    <a:pt x="900" y="48"/>
                  </a:lnTo>
                  <a:lnTo>
                    <a:pt x="900" y="48"/>
                  </a:lnTo>
                  <a:lnTo>
                    <a:pt x="898" y="50"/>
                  </a:lnTo>
                  <a:lnTo>
                    <a:pt x="892" y="52"/>
                  </a:lnTo>
                  <a:lnTo>
                    <a:pt x="892" y="52"/>
                  </a:lnTo>
                  <a:lnTo>
                    <a:pt x="884" y="46"/>
                  </a:lnTo>
                  <a:lnTo>
                    <a:pt x="884" y="46"/>
                  </a:lnTo>
                  <a:lnTo>
                    <a:pt x="876" y="48"/>
                  </a:lnTo>
                  <a:lnTo>
                    <a:pt x="876" y="48"/>
                  </a:lnTo>
                  <a:lnTo>
                    <a:pt x="870" y="52"/>
                  </a:lnTo>
                  <a:lnTo>
                    <a:pt x="870" y="52"/>
                  </a:lnTo>
                  <a:lnTo>
                    <a:pt x="878" y="58"/>
                  </a:lnTo>
                  <a:lnTo>
                    <a:pt x="878" y="58"/>
                  </a:lnTo>
                  <a:lnTo>
                    <a:pt x="874" y="60"/>
                  </a:lnTo>
                  <a:lnTo>
                    <a:pt x="870" y="60"/>
                  </a:lnTo>
                  <a:lnTo>
                    <a:pt x="870" y="60"/>
                  </a:lnTo>
                  <a:lnTo>
                    <a:pt x="862" y="64"/>
                  </a:lnTo>
                  <a:lnTo>
                    <a:pt x="854" y="68"/>
                  </a:lnTo>
                  <a:lnTo>
                    <a:pt x="854" y="68"/>
                  </a:lnTo>
                  <a:lnTo>
                    <a:pt x="850" y="64"/>
                  </a:lnTo>
                  <a:lnTo>
                    <a:pt x="846" y="62"/>
                  </a:lnTo>
                  <a:lnTo>
                    <a:pt x="846" y="62"/>
                  </a:lnTo>
                  <a:lnTo>
                    <a:pt x="854" y="58"/>
                  </a:lnTo>
                  <a:lnTo>
                    <a:pt x="854" y="58"/>
                  </a:lnTo>
                  <a:lnTo>
                    <a:pt x="862" y="54"/>
                  </a:lnTo>
                  <a:lnTo>
                    <a:pt x="862" y="54"/>
                  </a:lnTo>
                  <a:lnTo>
                    <a:pt x="858" y="52"/>
                  </a:lnTo>
                  <a:lnTo>
                    <a:pt x="854" y="50"/>
                  </a:lnTo>
                  <a:lnTo>
                    <a:pt x="854" y="50"/>
                  </a:lnTo>
                  <a:lnTo>
                    <a:pt x="858" y="48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4"/>
                  </a:lnTo>
                  <a:lnTo>
                    <a:pt x="854" y="42"/>
                  </a:lnTo>
                  <a:lnTo>
                    <a:pt x="854" y="42"/>
                  </a:lnTo>
                  <a:lnTo>
                    <a:pt x="860" y="38"/>
                  </a:lnTo>
                  <a:lnTo>
                    <a:pt x="860" y="38"/>
                  </a:lnTo>
                  <a:lnTo>
                    <a:pt x="852" y="32"/>
                  </a:lnTo>
                  <a:lnTo>
                    <a:pt x="852" y="32"/>
                  </a:lnTo>
                  <a:lnTo>
                    <a:pt x="844" y="28"/>
                  </a:lnTo>
                  <a:lnTo>
                    <a:pt x="844" y="28"/>
                  </a:lnTo>
                  <a:lnTo>
                    <a:pt x="840" y="28"/>
                  </a:lnTo>
                  <a:lnTo>
                    <a:pt x="836" y="30"/>
                  </a:lnTo>
                  <a:lnTo>
                    <a:pt x="836" y="30"/>
                  </a:lnTo>
                  <a:lnTo>
                    <a:pt x="828" y="26"/>
                  </a:lnTo>
                  <a:lnTo>
                    <a:pt x="828" y="26"/>
                  </a:lnTo>
                  <a:lnTo>
                    <a:pt x="836" y="22"/>
                  </a:lnTo>
                  <a:lnTo>
                    <a:pt x="844" y="18"/>
                  </a:lnTo>
                  <a:lnTo>
                    <a:pt x="844" y="18"/>
                  </a:lnTo>
                  <a:lnTo>
                    <a:pt x="852" y="14"/>
                  </a:lnTo>
                  <a:lnTo>
                    <a:pt x="852" y="14"/>
                  </a:lnTo>
                  <a:lnTo>
                    <a:pt x="848" y="12"/>
                  </a:lnTo>
                  <a:lnTo>
                    <a:pt x="842" y="10"/>
                  </a:lnTo>
                  <a:lnTo>
                    <a:pt x="842" y="10"/>
                  </a:lnTo>
                  <a:lnTo>
                    <a:pt x="846" y="8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46" y="4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38" y="2"/>
                  </a:lnTo>
                  <a:lnTo>
                    <a:pt x="834" y="4"/>
                  </a:lnTo>
                  <a:lnTo>
                    <a:pt x="826" y="8"/>
                  </a:lnTo>
                  <a:lnTo>
                    <a:pt x="826" y="8"/>
                  </a:lnTo>
                  <a:lnTo>
                    <a:pt x="818" y="12"/>
                  </a:lnTo>
                  <a:lnTo>
                    <a:pt x="818" y="12"/>
                  </a:lnTo>
                  <a:lnTo>
                    <a:pt x="826" y="18"/>
                  </a:lnTo>
                  <a:lnTo>
                    <a:pt x="826" y="18"/>
                  </a:lnTo>
                  <a:lnTo>
                    <a:pt x="820" y="20"/>
                  </a:lnTo>
                  <a:lnTo>
                    <a:pt x="812" y="24"/>
                  </a:lnTo>
                  <a:lnTo>
                    <a:pt x="802" y="20"/>
                  </a:lnTo>
                  <a:lnTo>
                    <a:pt x="802" y="20"/>
                  </a:lnTo>
                  <a:lnTo>
                    <a:pt x="794" y="14"/>
                  </a:lnTo>
                  <a:lnTo>
                    <a:pt x="794" y="14"/>
                  </a:lnTo>
                  <a:lnTo>
                    <a:pt x="802" y="10"/>
                  </a:lnTo>
                  <a:lnTo>
                    <a:pt x="802" y="10"/>
                  </a:lnTo>
                  <a:lnTo>
                    <a:pt x="798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86" y="10"/>
                  </a:lnTo>
                  <a:lnTo>
                    <a:pt x="786" y="10"/>
                  </a:lnTo>
                  <a:lnTo>
                    <a:pt x="778" y="16"/>
                  </a:lnTo>
                  <a:lnTo>
                    <a:pt x="778" y="16"/>
                  </a:lnTo>
                  <a:lnTo>
                    <a:pt x="770" y="20"/>
                  </a:lnTo>
                  <a:lnTo>
                    <a:pt x="770" y="20"/>
                  </a:lnTo>
                  <a:lnTo>
                    <a:pt x="780" y="24"/>
                  </a:lnTo>
                  <a:lnTo>
                    <a:pt x="780" y="24"/>
                  </a:lnTo>
                  <a:lnTo>
                    <a:pt x="786" y="20"/>
                  </a:lnTo>
                  <a:lnTo>
                    <a:pt x="786" y="20"/>
                  </a:lnTo>
                  <a:lnTo>
                    <a:pt x="796" y="24"/>
                  </a:lnTo>
                  <a:lnTo>
                    <a:pt x="796" y="24"/>
                  </a:lnTo>
                  <a:lnTo>
                    <a:pt x="788" y="28"/>
                  </a:lnTo>
                  <a:lnTo>
                    <a:pt x="788" y="28"/>
                  </a:lnTo>
                  <a:lnTo>
                    <a:pt x="780" y="24"/>
                  </a:lnTo>
                  <a:lnTo>
                    <a:pt x="780" y="24"/>
                  </a:lnTo>
                  <a:lnTo>
                    <a:pt x="776" y="26"/>
                  </a:lnTo>
                  <a:lnTo>
                    <a:pt x="772" y="28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54" y="20"/>
                  </a:lnTo>
                  <a:lnTo>
                    <a:pt x="754" y="20"/>
                  </a:lnTo>
                  <a:lnTo>
                    <a:pt x="758" y="18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52" y="12"/>
                  </a:lnTo>
                  <a:lnTo>
                    <a:pt x="742" y="6"/>
                  </a:lnTo>
                  <a:lnTo>
                    <a:pt x="742" y="6"/>
                  </a:lnTo>
                  <a:lnTo>
                    <a:pt x="740" y="10"/>
                  </a:lnTo>
                  <a:lnTo>
                    <a:pt x="736" y="12"/>
                  </a:lnTo>
                  <a:lnTo>
                    <a:pt x="736" y="12"/>
                  </a:lnTo>
                  <a:lnTo>
                    <a:pt x="732" y="10"/>
                  </a:lnTo>
                  <a:lnTo>
                    <a:pt x="726" y="8"/>
                  </a:lnTo>
                  <a:lnTo>
                    <a:pt x="726" y="8"/>
                  </a:lnTo>
                  <a:lnTo>
                    <a:pt x="722" y="10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12" y="18"/>
                  </a:lnTo>
                  <a:lnTo>
                    <a:pt x="706" y="22"/>
                  </a:lnTo>
                  <a:lnTo>
                    <a:pt x="706" y="22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94" y="26"/>
                  </a:lnTo>
                  <a:lnTo>
                    <a:pt x="690" y="24"/>
                  </a:lnTo>
                  <a:lnTo>
                    <a:pt x="690" y="24"/>
                  </a:lnTo>
                  <a:lnTo>
                    <a:pt x="686" y="28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78" y="28"/>
                  </a:lnTo>
                  <a:lnTo>
                    <a:pt x="674" y="26"/>
                  </a:lnTo>
                  <a:lnTo>
                    <a:pt x="674" y="26"/>
                  </a:lnTo>
                  <a:lnTo>
                    <a:pt x="666" y="32"/>
                  </a:lnTo>
                  <a:lnTo>
                    <a:pt x="660" y="38"/>
                  </a:lnTo>
                  <a:lnTo>
                    <a:pt x="660" y="38"/>
                  </a:lnTo>
                  <a:lnTo>
                    <a:pt x="642" y="32"/>
                  </a:lnTo>
                  <a:lnTo>
                    <a:pt x="648" y="26"/>
                  </a:lnTo>
                  <a:lnTo>
                    <a:pt x="654" y="20"/>
                  </a:lnTo>
                  <a:lnTo>
                    <a:pt x="654" y="20"/>
                  </a:lnTo>
                  <a:lnTo>
                    <a:pt x="662" y="14"/>
                  </a:lnTo>
                  <a:lnTo>
                    <a:pt x="662" y="14"/>
                  </a:lnTo>
                  <a:lnTo>
                    <a:pt x="664" y="12"/>
                  </a:lnTo>
                  <a:lnTo>
                    <a:pt x="668" y="10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54" y="4"/>
                  </a:lnTo>
                  <a:lnTo>
                    <a:pt x="648" y="4"/>
                  </a:lnTo>
                  <a:lnTo>
                    <a:pt x="648" y="4"/>
                  </a:lnTo>
                  <a:lnTo>
                    <a:pt x="642" y="10"/>
                  </a:lnTo>
                  <a:lnTo>
                    <a:pt x="642" y="10"/>
                  </a:lnTo>
                  <a:lnTo>
                    <a:pt x="636" y="16"/>
                  </a:lnTo>
                  <a:lnTo>
                    <a:pt x="636" y="16"/>
                  </a:lnTo>
                  <a:lnTo>
                    <a:pt x="626" y="12"/>
                  </a:lnTo>
                  <a:lnTo>
                    <a:pt x="626" y="12"/>
                  </a:lnTo>
                  <a:lnTo>
                    <a:pt x="622" y="16"/>
                  </a:lnTo>
                  <a:lnTo>
                    <a:pt x="620" y="18"/>
                  </a:lnTo>
                  <a:lnTo>
                    <a:pt x="620" y="18"/>
                  </a:lnTo>
                  <a:lnTo>
                    <a:pt x="610" y="16"/>
                  </a:lnTo>
                  <a:lnTo>
                    <a:pt x="610" y="16"/>
                  </a:lnTo>
                  <a:lnTo>
                    <a:pt x="604" y="22"/>
                  </a:lnTo>
                  <a:lnTo>
                    <a:pt x="598" y="28"/>
                  </a:lnTo>
                  <a:lnTo>
                    <a:pt x="592" y="34"/>
                  </a:lnTo>
                  <a:lnTo>
                    <a:pt x="592" y="34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6" y="38"/>
                  </a:lnTo>
                  <a:lnTo>
                    <a:pt x="576" y="38"/>
                  </a:lnTo>
                  <a:lnTo>
                    <a:pt x="570" y="38"/>
                  </a:lnTo>
                  <a:lnTo>
                    <a:pt x="566" y="38"/>
                  </a:lnTo>
                  <a:lnTo>
                    <a:pt x="566" y="38"/>
                  </a:lnTo>
                  <a:lnTo>
                    <a:pt x="562" y="40"/>
                  </a:lnTo>
                  <a:lnTo>
                    <a:pt x="560" y="44"/>
                  </a:lnTo>
                  <a:lnTo>
                    <a:pt x="560" y="44"/>
                  </a:lnTo>
                  <a:lnTo>
                    <a:pt x="550" y="42"/>
                  </a:lnTo>
                  <a:lnTo>
                    <a:pt x="550" y="42"/>
                  </a:lnTo>
                  <a:lnTo>
                    <a:pt x="556" y="36"/>
                  </a:lnTo>
                  <a:lnTo>
                    <a:pt x="556" y="36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36" y="34"/>
                  </a:lnTo>
                  <a:lnTo>
                    <a:pt x="536" y="34"/>
                  </a:lnTo>
                  <a:lnTo>
                    <a:pt x="538" y="30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38" y="26"/>
                  </a:lnTo>
                  <a:lnTo>
                    <a:pt x="532" y="26"/>
                  </a:lnTo>
                  <a:lnTo>
                    <a:pt x="532" y="26"/>
                  </a:lnTo>
                  <a:lnTo>
                    <a:pt x="522" y="24"/>
                  </a:lnTo>
                  <a:lnTo>
                    <a:pt x="512" y="24"/>
                  </a:lnTo>
                  <a:lnTo>
                    <a:pt x="512" y="24"/>
                  </a:lnTo>
                  <a:lnTo>
                    <a:pt x="508" y="26"/>
                  </a:lnTo>
                  <a:lnTo>
                    <a:pt x="506" y="30"/>
                  </a:lnTo>
                  <a:lnTo>
                    <a:pt x="506" y="30"/>
                  </a:lnTo>
                  <a:lnTo>
                    <a:pt x="496" y="30"/>
                  </a:lnTo>
                  <a:lnTo>
                    <a:pt x="496" y="30"/>
                  </a:lnTo>
                  <a:lnTo>
                    <a:pt x="490" y="36"/>
                  </a:lnTo>
                  <a:lnTo>
                    <a:pt x="490" y="3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90" y="44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4" y="48"/>
                  </a:lnTo>
                  <a:lnTo>
                    <a:pt x="490" y="50"/>
                  </a:lnTo>
                  <a:lnTo>
                    <a:pt x="490" y="50"/>
                  </a:lnTo>
                  <a:lnTo>
                    <a:pt x="486" y="58"/>
                  </a:lnTo>
                  <a:lnTo>
                    <a:pt x="486" y="58"/>
                  </a:lnTo>
                  <a:lnTo>
                    <a:pt x="480" y="64"/>
                  </a:lnTo>
                  <a:lnTo>
                    <a:pt x="480" y="64"/>
                  </a:lnTo>
                  <a:lnTo>
                    <a:pt x="484" y="66"/>
                  </a:lnTo>
                  <a:lnTo>
                    <a:pt x="490" y="66"/>
                  </a:lnTo>
                  <a:lnTo>
                    <a:pt x="490" y="66"/>
                  </a:lnTo>
                  <a:lnTo>
                    <a:pt x="486" y="72"/>
                  </a:lnTo>
                  <a:lnTo>
                    <a:pt x="486" y="72"/>
                  </a:lnTo>
                  <a:lnTo>
                    <a:pt x="476" y="72"/>
                  </a:lnTo>
                  <a:lnTo>
                    <a:pt x="476" y="72"/>
                  </a:lnTo>
                  <a:lnTo>
                    <a:pt x="478" y="68"/>
                  </a:lnTo>
                  <a:lnTo>
                    <a:pt x="480" y="64"/>
                  </a:lnTo>
                  <a:lnTo>
                    <a:pt x="480" y="64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60" y="64"/>
                  </a:lnTo>
                  <a:lnTo>
                    <a:pt x="460" y="64"/>
                  </a:lnTo>
                  <a:lnTo>
                    <a:pt x="456" y="72"/>
                  </a:lnTo>
                  <a:lnTo>
                    <a:pt x="450" y="78"/>
                  </a:lnTo>
                  <a:lnTo>
                    <a:pt x="446" y="86"/>
                  </a:lnTo>
                  <a:lnTo>
                    <a:pt x="446" y="86"/>
                  </a:lnTo>
                  <a:lnTo>
                    <a:pt x="442" y="94"/>
                  </a:lnTo>
                  <a:lnTo>
                    <a:pt x="442" y="94"/>
                  </a:lnTo>
                  <a:lnTo>
                    <a:pt x="438" y="94"/>
                  </a:lnTo>
                  <a:lnTo>
                    <a:pt x="432" y="94"/>
                  </a:lnTo>
                  <a:lnTo>
                    <a:pt x="432" y="94"/>
                  </a:lnTo>
                  <a:lnTo>
                    <a:pt x="422" y="94"/>
                  </a:lnTo>
                  <a:lnTo>
                    <a:pt x="422" y="94"/>
                  </a:lnTo>
                  <a:lnTo>
                    <a:pt x="424" y="90"/>
                  </a:lnTo>
                  <a:lnTo>
                    <a:pt x="426" y="86"/>
                  </a:lnTo>
                  <a:lnTo>
                    <a:pt x="426" y="86"/>
                  </a:lnTo>
                  <a:lnTo>
                    <a:pt x="422" y="88"/>
                  </a:lnTo>
                  <a:lnTo>
                    <a:pt x="416" y="88"/>
                  </a:lnTo>
                  <a:lnTo>
                    <a:pt x="416" y="88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12" y="80"/>
                  </a:lnTo>
                  <a:lnTo>
                    <a:pt x="412" y="80"/>
                  </a:lnTo>
                  <a:lnTo>
                    <a:pt x="408" y="84"/>
                  </a:lnTo>
                  <a:lnTo>
                    <a:pt x="406" y="88"/>
                  </a:lnTo>
                  <a:lnTo>
                    <a:pt x="406" y="88"/>
                  </a:lnTo>
                  <a:lnTo>
                    <a:pt x="402" y="96"/>
                  </a:lnTo>
                  <a:lnTo>
                    <a:pt x="398" y="102"/>
                  </a:lnTo>
                  <a:lnTo>
                    <a:pt x="398" y="102"/>
                  </a:lnTo>
                  <a:lnTo>
                    <a:pt x="378" y="104"/>
                  </a:lnTo>
                  <a:lnTo>
                    <a:pt x="378" y="104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4" y="116"/>
                  </a:lnTo>
                  <a:lnTo>
                    <a:pt x="372" y="120"/>
                  </a:lnTo>
                  <a:lnTo>
                    <a:pt x="372" y="120"/>
                  </a:lnTo>
                  <a:lnTo>
                    <a:pt x="382" y="120"/>
                  </a:lnTo>
                  <a:lnTo>
                    <a:pt x="382" y="120"/>
                  </a:lnTo>
                  <a:lnTo>
                    <a:pt x="392" y="118"/>
                  </a:lnTo>
                  <a:lnTo>
                    <a:pt x="392" y="118"/>
                  </a:lnTo>
                  <a:lnTo>
                    <a:pt x="388" y="126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76" y="142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72" y="138"/>
                  </a:lnTo>
                  <a:lnTo>
                    <a:pt x="374" y="134"/>
                  </a:lnTo>
                  <a:lnTo>
                    <a:pt x="374" y="134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4" y="128"/>
                  </a:lnTo>
                  <a:lnTo>
                    <a:pt x="368" y="128"/>
                  </a:lnTo>
                  <a:lnTo>
                    <a:pt x="368" y="128"/>
                  </a:lnTo>
                  <a:lnTo>
                    <a:pt x="370" y="124"/>
                  </a:lnTo>
                  <a:lnTo>
                    <a:pt x="372" y="120"/>
                  </a:lnTo>
                  <a:lnTo>
                    <a:pt x="372" y="120"/>
                  </a:lnTo>
                  <a:lnTo>
                    <a:pt x="362" y="122"/>
                  </a:lnTo>
                  <a:lnTo>
                    <a:pt x="362" y="122"/>
                  </a:lnTo>
                  <a:lnTo>
                    <a:pt x="352" y="124"/>
                  </a:lnTo>
                  <a:lnTo>
                    <a:pt x="352" y="124"/>
                  </a:lnTo>
                  <a:lnTo>
                    <a:pt x="356" y="116"/>
                  </a:lnTo>
                  <a:lnTo>
                    <a:pt x="360" y="108"/>
                  </a:lnTo>
                  <a:lnTo>
                    <a:pt x="340" y="112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24"/>
                  </a:lnTo>
                  <a:lnTo>
                    <a:pt x="332" y="128"/>
                  </a:lnTo>
                  <a:lnTo>
                    <a:pt x="332" y="128"/>
                  </a:lnTo>
                  <a:lnTo>
                    <a:pt x="338" y="126"/>
                  </a:lnTo>
                  <a:lnTo>
                    <a:pt x="342" y="126"/>
                  </a:lnTo>
                  <a:lnTo>
                    <a:pt x="342" y="12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0" y="134"/>
                  </a:lnTo>
                  <a:lnTo>
                    <a:pt x="330" y="134"/>
                  </a:lnTo>
                  <a:lnTo>
                    <a:pt x="328" y="138"/>
                  </a:lnTo>
                  <a:lnTo>
                    <a:pt x="326" y="142"/>
                  </a:lnTo>
                  <a:lnTo>
                    <a:pt x="316" y="146"/>
                  </a:lnTo>
                  <a:lnTo>
                    <a:pt x="308" y="148"/>
                  </a:lnTo>
                  <a:lnTo>
                    <a:pt x="298" y="150"/>
                  </a:lnTo>
                  <a:lnTo>
                    <a:pt x="298" y="150"/>
                  </a:lnTo>
                  <a:lnTo>
                    <a:pt x="288" y="152"/>
                  </a:lnTo>
                  <a:lnTo>
                    <a:pt x="288" y="152"/>
                  </a:lnTo>
                  <a:lnTo>
                    <a:pt x="286" y="156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280" y="162"/>
                  </a:lnTo>
                  <a:lnTo>
                    <a:pt x="276" y="164"/>
                  </a:lnTo>
                  <a:lnTo>
                    <a:pt x="276" y="164"/>
                  </a:lnTo>
                  <a:lnTo>
                    <a:pt x="270" y="164"/>
                  </a:lnTo>
                  <a:lnTo>
                    <a:pt x="266" y="166"/>
                  </a:lnTo>
                  <a:lnTo>
                    <a:pt x="266" y="166"/>
                  </a:lnTo>
                  <a:lnTo>
                    <a:pt x="264" y="170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68" y="174"/>
                  </a:lnTo>
                  <a:lnTo>
                    <a:pt x="272" y="172"/>
                  </a:lnTo>
                  <a:lnTo>
                    <a:pt x="272" y="172"/>
                  </a:lnTo>
                  <a:lnTo>
                    <a:pt x="272" y="176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4" y="178"/>
                  </a:lnTo>
                  <a:lnTo>
                    <a:pt x="280" y="178"/>
                  </a:lnTo>
                  <a:lnTo>
                    <a:pt x="280" y="178"/>
                  </a:lnTo>
                  <a:lnTo>
                    <a:pt x="278" y="180"/>
                  </a:lnTo>
                  <a:lnTo>
                    <a:pt x="278" y="186"/>
                  </a:lnTo>
                  <a:lnTo>
                    <a:pt x="278" y="186"/>
                  </a:lnTo>
                  <a:lnTo>
                    <a:pt x="282" y="184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6" y="186"/>
                  </a:lnTo>
                  <a:lnTo>
                    <a:pt x="284" y="190"/>
                  </a:lnTo>
                  <a:lnTo>
                    <a:pt x="284" y="190"/>
                  </a:lnTo>
                  <a:lnTo>
                    <a:pt x="282" y="198"/>
                  </a:lnTo>
                  <a:lnTo>
                    <a:pt x="280" y="206"/>
                  </a:lnTo>
                  <a:lnTo>
                    <a:pt x="280" y="206"/>
                  </a:lnTo>
                  <a:lnTo>
                    <a:pt x="276" y="208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2" y="206"/>
                  </a:lnTo>
                  <a:lnTo>
                    <a:pt x="274" y="202"/>
                  </a:lnTo>
                  <a:lnTo>
                    <a:pt x="274" y="202"/>
                  </a:lnTo>
                  <a:lnTo>
                    <a:pt x="268" y="204"/>
                  </a:lnTo>
                  <a:lnTo>
                    <a:pt x="264" y="206"/>
                  </a:lnTo>
                  <a:lnTo>
                    <a:pt x="264" y="206"/>
                  </a:lnTo>
                  <a:lnTo>
                    <a:pt x="266" y="200"/>
                  </a:lnTo>
                  <a:lnTo>
                    <a:pt x="266" y="196"/>
                  </a:lnTo>
                  <a:lnTo>
                    <a:pt x="266" y="196"/>
                  </a:lnTo>
                  <a:lnTo>
                    <a:pt x="262" y="19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8" y="196"/>
                  </a:lnTo>
                  <a:lnTo>
                    <a:pt x="258" y="192"/>
                  </a:lnTo>
                  <a:lnTo>
                    <a:pt x="258" y="192"/>
                  </a:lnTo>
                  <a:lnTo>
                    <a:pt x="254" y="194"/>
                  </a:lnTo>
                  <a:lnTo>
                    <a:pt x="250" y="196"/>
                  </a:lnTo>
                  <a:lnTo>
                    <a:pt x="250" y="196"/>
                  </a:lnTo>
                  <a:lnTo>
                    <a:pt x="250" y="192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4" y="178"/>
                  </a:lnTo>
                  <a:lnTo>
                    <a:pt x="254" y="178"/>
                  </a:lnTo>
                  <a:lnTo>
                    <a:pt x="244" y="182"/>
                  </a:lnTo>
                  <a:lnTo>
                    <a:pt x="244" y="182"/>
                  </a:lnTo>
                  <a:lnTo>
                    <a:pt x="242" y="190"/>
                  </a:lnTo>
                  <a:lnTo>
                    <a:pt x="242" y="190"/>
                  </a:lnTo>
                  <a:lnTo>
                    <a:pt x="240" y="198"/>
                  </a:lnTo>
                  <a:lnTo>
                    <a:pt x="240" y="198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22" y="206"/>
                  </a:lnTo>
                  <a:lnTo>
                    <a:pt x="222" y="206"/>
                  </a:lnTo>
                  <a:lnTo>
                    <a:pt x="220" y="210"/>
                  </a:lnTo>
                  <a:lnTo>
                    <a:pt x="220" y="214"/>
                  </a:lnTo>
                  <a:lnTo>
                    <a:pt x="220" y="214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14" y="224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190" y="236"/>
                  </a:lnTo>
                  <a:lnTo>
                    <a:pt x="190" y="236"/>
                  </a:lnTo>
                  <a:lnTo>
                    <a:pt x="186" y="238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80" y="244"/>
                  </a:lnTo>
                  <a:lnTo>
                    <a:pt x="180" y="248"/>
                  </a:lnTo>
                  <a:lnTo>
                    <a:pt x="180" y="248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98" y="240"/>
                  </a:lnTo>
                  <a:lnTo>
                    <a:pt x="198" y="240"/>
                  </a:lnTo>
                  <a:lnTo>
                    <a:pt x="198" y="244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6" y="256"/>
                  </a:lnTo>
                  <a:lnTo>
                    <a:pt x="196" y="266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0" y="284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4" y="290"/>
                  </a:lnTo>
                  <a:lnTo>
                    <a:pt x="184" y="29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8" y="300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72" y="294"/>
                  </a:lnTo>
                  <a:lnTo>
                    <a:pt x="176" y="292"/>
                  </a:lnTo>
                  <a:lnTo>
                    <a:pt x="176" y="292"/>
                  </a:lnTo>
                  <a:lnTo>
                    <a:pt x="176" y="282"/>
                  </a:lnTo>
                  <a:lnTo>
                    <a:pt x="176" y="282"/>
                  </a:lnTo>
                  <a:lnTo>
                    <a:pt x="178" y="274"/>
                  </a:lnTo>
                  <a:lnTo>
                    <a:pt x="178" y="274"/>
                  </a:lnTo>
                  <a:lnTo>
                    <a:pt x="168" y="278"/>
                  </a:lnTo>
                  <a:lnTo>
                    <a:pt x="160" y="284"/>
                  </a:lnTo>
                  <a:lnTo>
                    <a:pt x="152" y="290"/>
                  </a:lnTo>
                  <a:lnTo>
                    <a:pt x="142" y="294"/>
                  </a:lnTo>
                  <a:lnTo>
                    <a:pt x="142" y="294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296"/>
                  </a:lnTo>
                  <a:lnTo>
                    <a:pt x="134" y="290"/>
                  </a:lnTo>
                  <a:lnTo>
                    <a:pt x="118" y="302"/>
                  </a:lnTo>
                  <a:lnTo>
                    <a:pt x="116" y="310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0"/>
                  </a:lnTo>
                  <a:lnTo>
                    <a:pt x="116" y="320"/>
                  </a:lnTo>
                  <a:lnTo>
                    <a:pt x="126" y="314"/>
                  </a:lnTo>
                  <a:lnTo>
                    <a:pt x="126" y="314"/>
                  </a:lnTo>
                  <a:lnTo>
                    <a:pt x="126" y="318"/>
                  </a:lnTo>
                  <a:lnTo>
                    <a:pt x="126" y="322"/>
                  </a:lnTo>
                  <a:lnTo>
                    <a:pt x="126" y="322"/>
                  </a:lnTo>
                  <a:lnTo>
                    <a:pt x="126" y="330"/>
                  </a:lnTo>
                  <a:lnTo>
                    <a:pt x="126" y="340"/>
                  </a:lnTo>
                  <a:lnTo>
                    <a:pt x="126" y="356"/>
                  </a:lnTo>
                  <a:lnTo>
                    <a:pt x="126" y="356"/>
                  </a:lnTo>
                  <a:lnTo>
                    <a:pt x="122" y="360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0" y="368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16" y="374"/>
                  </a:lnTo>
                  <a:lnTo>
                    <a:pt x="112" y="378"/>
                  </a:lnTo>
                  <a:lnTo>
                    <a:pt x="112" y="378"/>
                  </a:lnTo>
                  <a:lnTo>
                    <a:pt x="110" y="368"/>
                  </a:lnTo>
                  <a:lnTo>
                    <a:pt x="110" y="368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104" y="384"/>
                  </a:lnTo>
                  <a:lnTo>
                    <a:pt x="104" y="384"/>
                  </a:lnTo>
                  <a:lnTo>
                    <a:pt x="96" y="390"/>
                  </a:lnTo>
                  <a:lnTo>
                    <a:pt x="96" y="390"/>
                  </a:lnTo>
                  <a:lnTo>
                    <a:pt x="94" y="386"/>
                  </a:lnTo>
                  <a:lnTo>
                    <a:pt x="94" y="380"/>
                  </a:lnTo>
                  <a:lnTo>
                    <a:pt x="94" y="380"/>
                  </a:lnTo>
                  <a:lnTo>
                    <a:pt x="90" y="384"/>
                  </a:lnTo>
                  <a:lnTo>
                    <a:pt x="88" y="388"/>
                  </a:lnTo>
                  <a:lnTo>
                    <a:pt x="90" y="404"/>
                  </a:lnTo>
                  <a:lnTo>
                    <a:pt x="90" y="404"/>
                  </a:lnTo>
                  <a:lnTo>
                    <a:pt x="82" y="412"/>
                  </a:lnTo>
                  <a:lnTo>
                    <a:pt x="82" y="412"/>
                  </a:lnTo>
                  <a:lnTo>
                    <a:pt x="84" y="420"/>
                  </a:lnTo>
                  <a:lnTo>
                    <a:pt x="84" y="420"/>
                  </a:lnTo>
                  <a:lnTo>
                    <a:pt x="84" y="428"/>
                  </a:lnTo>
                  <a:lnTo>
                    <a:pt x="84" y="428"/>
                  </a:lnTo>
                  <a:lnTo>
                    <a:pt x="88" y="426"/>
                  </a:lnTo>
                  <a:lnTo>
                    <a:pt x="92" y="422"/>
                  </a:lnTo>
                  <a:lnTo>
                    <a:pt x="92" y="422"/>
                  </a:lnTo>
                  <a:lnTo>
                    <a:pt x="94" y="426"/>
                  </a:lnTo>
                  <a:lnTo>
                    <a:pt x="94" y="430"/>
                  </a:lnTo>
                  <a:lnTo>
                    <a:pt x="94" y="430"/>
                  </a:lnTo>
                  <a:lnTo>
                    <a:pt x="94" y="438"/>
                  </a:lnTo>
                  <a:lnTo>
                    <a:pt x="96" y="446"/>
                  </a:lnTo>
                  <a:lnTo>
                    <a:pt x="98" y="454"/>
                  </a:lnTo>
                  <a:lnTo>
                    <a:pt x="98" y="454"/>
                  </a:lnTo>
                  <a:lnTo>
                    <a:pt x="100" y="462"/>
                  </a:lnTo>
                  <a:lnTo>
                    <a:pt x="100" y="462"/>
                  </a:lnTo>
                  <a:lnTo>
                    <a:pt x="96" y="466"/>
                  </a:lnTo>
                  <a:lnTo>
                    <a:pt x="94" y="470"/>
                  </a:lnTo>
                  <a:lnTo>
                    <a:pt x="90" y="462"/>
                  </a:lnTo>
                  <a:lnTo>
                    <a:pt x="90" y="462"/>
                  </a:lnTo>
                  <a:lnTo>
                    <a:pt x="90" y="456"/>
                  </a:lnTo>
                  <a:lnTo>
                    <a:pt x="90" y="454"/>
                  </a:lnTo>
                  <a:lnTo>
                    <a:pt x="90" y="454"/>
                  </a:lnTo>
                  <a:lnTo>
                    <a:pt x="86" y="456"/>
                  </a:lnTo>
                  <a:lnTo>
                    <a:pt x="82" y="460"/>
                  </a:lnTo>
                  <a:lnTo>
                    <a:pt x="82" y="460"/>
                  </a:lnTo>
                  <a:lnTo>
                    <a:pt x="80" y="456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78" y="444"/>
                  </a:lnTo>
                  <a:lnTo>
                    <a:pt x="78" y="444"/>
                  </a:lnTo>
                  <a:lnTo>
                    <a:pt x="76" y="446"/>
                  </a:lnTo>
                  <a:lnTo>
                    <a:pt x="72" y="450"/>
                  </a:lnTo>
                  <a:lnTo>
                    <a:pt x="72" y="450"/>
                  </a:lnTo>
                  <a:lnTo>
                    <a:pt x="70" y="446"/>
                  </a:lnTo>
                  <a:lnTo>
                    <a:pt x="70" y="442"/>
                  </a:lnTo>
                  <a:lnTo>
                    <a:pt x="70" y="442"/>
                  </a:lnTo>
                  <a:lnTo>
                    <a:pt x="68" y="434"/>
                  </a:lnTo>
                  <a:lnTo>
                    <a:pt x="68" y="434"/>
                  </a:lnTo>
                  <a:lnTo>
                    <a:pt x="72" y="430"/>
                  </a:lnTo>
                  <a:lnTo>
                    <a:pt x="76" y="426"/>
                  </a:lnTo>
                  <a:lnTo>
                    <a:pt x="76" y="426"/>
                  </a:lnTo>
                  <a:lnTo>
                    <a:pt x="74" y="418"/>
                  </a:lnTo>
                  <a:lnTo>
                    <a:pt x="74" y="418"/>
                  </a:lnTo>
                  <a:lnTo>
                    <a:pt x="68" y="426"/>
                  </a:lnTo>
                  <a:lnTo>
                    <a:pt x="68" y="426"/>
                  </a:lnTo>
                  <a:lnTo>
                    <a:pt x="66" y="420"/>
                  </a:lnTo>
                  <a:lnTo>
                    <a:pt x="66" y="416"/>
                  </a:lnTo>
                  <a:lnTo>
                    <a:pt x="66" y="416"/>
                  </a:lnTo>
                  <a:lnTo>
                    <a:pt x="66" y="412"/>
                  </a:lnTo>
                  <a:lnTo>
                    <a:pt x="64" y="408"/>
                  </a:lnTo>
                  <a:lnTo>
                    <a:pt x="64" y="408"/>
                  </a:lnTo>
                  <a:lnTo>
                    <a:pt x="62" y="412"/>
                  </a:lnTo>
                  <a:lnTo>
                    <a:pt x="58" y="414"/>
                  </a:lnTo>
                  <a:lnTo>
                    <a:pt x="58" y="414"/>
                  </a:lnTo>
                  <a:lnTo>
                    <a:pt x="54" y="418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50" y="430"/>
                  </a:lnTo>
                  <a:lnTo>
                    <a:pt x="50" y="430"/>
                  </a:lnTo>
                  <a:lnTo>
                    <a:pt x="58" y="424"/>
                  </a:lnTo>
                  <a:lnTo>
                    <a:pt x="58" y="424"/>
                  </a:lnTo>
                  <a:lnTo>
                    <a:pt x="60" y="428"/>
                  </a:lnTo>
                  <a:lnTo>
                    <a:pt x="60" y="432"/>
                  </a:lnTo>
                  <a:lnTo>
                    <a:pt x="60" y="432"/>
                  </a:lnTo>
                  <a:lnTo>
                    <a:pt x="62" y="440"/>
                  </a:lnTo>
                  <a:lnTo>
                    <a:pt x="62" y="440"/>
                  </a:lnTo>
                  <a:lnTo>
                    <a:pt x="62" y="448"/>
                  </a:lnTo>
                  <a:lnTo>
                    <a:pt x="62" y="448"/>
                  </a:lnTo>
                  <a:lnTo>
                    <a:pt x="56" y="456"/>
                  </a:lnTo>
                  <a:lnTo>
                    <a:pt x="56" y="456"/>
                  </a:lnTo>
                  <a:lnTo>
                    <a:pt x="58" y="460"/>
                  </a:lnTo>
                  <a:lnTo>
                    <a:pt x="58" y="464"/>
                  </a:lnTo>
                  <a:lnTo>
                    <a:pt x="58" y="464"/>
                  </a:lnTo>
                  <a:lnTo>
                    <a:pt x="54" y="468"/>
                  </a:lnTo>
                  <a:lnTo>
                    <a:pt x="52" y="472"/>
                  </a:lnTo>
                  <a:lnTo>
                    <a:pt x="52" y="472"/>
                  </a:lnTo>
                  <a:lnTo>
                    <a:pt x="52" y="476"/>
                  </a:lnTo>
                  <a:lnTo>
                    <a:pt x="54" y="480"/>
                  </a:lnTo>
                  <a:lnTo>
                    <a:pt x="54" y="480"/>
                  </a:lnTo>
                  <a:lnTo>
                    <a:pt x="46" y="488"/>
                  </a:lnTo>
                  <a:lnTo>
                    <a:pt x="46" y="488"/>
                  </a:lnTo>
                  <a:lnTo>
                    <a:pt x="44" y="480"/>
                  </a:lnTo>
                  <a:lnTo>
                    <a:pt x="44" y="480"/>
                  </a:lnTo>
                  <a:lnTo>
                    <a:pt x="42" y="472"/>
                  </a:lnTo>
                  <a:lnTo>
                    <a:pt x="42" y="472"/>
                  </a:lnTo>
                  <a:lnTo>
                    <a:pt x="36" y="478"/>
                  </a:lnTo>
                  <a:lnTo>
                    <a:pt x="36" y="478"/>
                  </a:lnTo>
                  <a:lnTo>
                    <a:pt x="36" y="484"/>
                  </a:lnTo>
                  <a:lnTo>
                    <a:pt x="38" y="488"/>
                  </a:lnTo>
                  <a:lnTo>
                    <a:pt x="40" y="496"/>
                  </a:lnTo>
                  <a:lnTo>
                    <a:pt x="40" y="496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4" y="508"/>
                  </a:lnTo>
                  <a:lnTo>
                    <a:pt x="44" y="512"/>
                  </a:lnTo>
                  <a:lnTo>
                    <a:pt x="44" y="512"/>
                  </a:lnTo>
                  <a:lnTo>
                    <a:pt x="48" y="508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4" y="512"/>
                  </a:lnTo>
                  <a:lnTo>
                    <a:pt x="54" y="512"/>
                  </a:lnTo>
                  <a:lnTo>
                    <a:pt x="56" y="520"/>
                  </a:lnTo>
                  <a:lnTo>
                    <a:pt x="56" y="520"/>
                  </a:lnTo>
                  <a:lnTo>
                    <a:pt x="50" y="528"/>
                  </a:lnTo>
                  <a:lnTo>
                    <a:pt x="50" y="528"/>
                  </a:lnTo>
                  <a:lnTo>
                    <a:pt x="48" y="524"/>
                  </a:lnTo>
                  <a:lnTo>
                    <a:pt x="48" y="520"/>
                  </a:lnTo>
                  <a:lnTo>
                    <a:pt x="48" y="520"/>
                  </a:lnTo>
                  <a:lnTo>
                    <a:pt x="42" y="528"/>
                  </a:lnTo>
                  <a:lnTo>
                    <a:pt x="36" y="536"/>
                  </a:lnTo>
                  <a:lnTo>
                    <a:pt x="38" y="544"/>
                  </a:lnTo>
                  <a:lnTo>
                    <a:pt x="44" y="560"/>
                  </a:lnTo>
                  <a:lnTo>
                    <a:pt x="48" y="568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48" y="592"/>
                  </a:lnTo>
                  <a:lnTo>
                    <a:pt x="48" y="592"/>
                  </a:lnTo>
                  <a:lnTo>
                    <a:pt x="46" y="596"/>
                  </a:lnTo>
                  <a:lnTo>
                    <a:pt x="42" y="600"/>
                  </a:lnTo>
                  <a:lnTo>
                    <a:pt x="42" y="600"/>
                  </a:lnTo>
                  <a:lnTo>
                    <a:pt x="40" y="596"/>
                  </a:lnTo>
                  <a:lnTo>
                    <a:pt x="40" y="592"/>
                  </a:lnTo>
                  <a:lnTo>
                    <a:pt x="40" y="592"/>
                  </a:lnTo>
                  <a:lnTo>
                    <a:pt x="38" y="588"/>
                  </a:lnTo>
                  <a:lnTo>
                    <a:pt x="36" y="584"/>
                  </a:lnTo>
                  <a:lnTo>
                    <a:pt x="36" y="584"/>
                  </a:lnTo>
                  <a:lnTo>
                    <a:pt x="32" y="588"/>
                  </a:lnTo>
                  <a:lnTo>
                    <a:pt x="30" y="592"/>
                  </a:lnTo>
                  <a:lnTo>
                    <a:pt x="30" y="592"/>
                  </a:lnTo>
                  <a:lnTo>
                    <a:pt x="34" y="600"/>
                  </a:lnTo>
                  <a:lnTo>
                    <a:pt x="34" y="600"/>
                  </a:lnTo>
                  <a:lnTo>
                    <a:pt x="32" y="604"/>
                  </a:lnTo>
                  <a:lnTo>
                    <a:pt x="28" y="608"/>
                  </a:lnTo>
                  <a:lnTo>
                    <a:pt x="28" y="608"/>
                  </a:lnTo>
                  <a:lnTo>
                    <a:pt x="24" y="616"/>
                  </a:lnTo>
                  <a:lnTo>
                    <a:pt x="24" y="616"/>
                  </a:lnTo>
                  <a:lnTo>
                    <a:pt x="18" y="626"/>
                  </a:lnTo>
                  <a:lnTo>
                    <a:pt x="18" y="626"/>
                  </a:lnTo>
                  <a:lnTo>
                    <a:pt x="20" y="630"/>
                  </a:lnTo>
                  <a:lnTo>
                    <a:pt x="22" y="634"/>
                  </a:lnTo>
                  <a:lnTo>
                    <a:pt x="22" y="634"/>
                  </a:lnTo>
                  <a:lnTo>
                    <a:pt x="28" y="624"/>
                  </a:lnTo>
                  <a:lnTo>
                    <a:pt x="28" y="624"/>
                  </a:lnTo>
                  <a:lnTo>
                    <a:pt x="32" y="632"/>
                  </a:lnTo>
                  <a:lnTo>
                    <a:pt x="32" y="632"/>
                  </a:lnTo>
                  <a:lnTo>
                    <a:pt x="36" y="640"/>
                  </a:lnTo>
                  <a:lnTo>
                    <a:pt x="36" y="640"/>
                  </a:lnTo>
                  <a:lnTo>
                    <a:pt x="32" y="644"/>
                  </a:lnTo>
                  <a:lnTo>
                    <a:pt x="30" y="648"/>
                  </a:lnTo>
                  <a:lnTo>
                    <a:pt x="30" y="648"/>
                  </a:lnTo>
                  <a:lnTo>
                    <a:pt x="26" y="656"/>
                  </a:lnTo>
                  <a:lnTo>
                    <a:pt x="26" y="656"/>
                  </a:lnTo>
                  <a:lnTo>
                    <a:pt x="24" y="652"/>
                  </a:lnTo>
                  <a:lnTo>
                    <a:pt x="22" y="650"/>
                  </a:lnTo>
                  <a:lnTo>
                    <a:pt x="22" y="650"/>
                  </a:lnTo>
                  <a:lnTo>
                    <a:pt x="16" y="658"/>
                  </a:lnTo>
                  <a:lnTo>
                    <a:pt x="12" y="666"/>
                  </a:lnTo>
                  <a:lnTo>
                    <a:pt x="12" y="666"/>
                  </a:lnTo>
                  <a:lnTo>
                    <a:pt x="14" y="670"/>
                  </a:lnTo>
                  <a:lnTo>
                    <a:pt x="16" y="674"/>
                  </a:lnTo>
                  <a:lnTo>
                    <a:pt x="16" y="674"/>
                  </a:lnTo>
                  <a:lnTo>
                    <a:pt x="14" y="678"/>
                  </a:lnTo>
                  <a:lnTo>
                    <a:pt x="12" y="684"/>
                  </a:lnTo>
                  <a:lnTo>
                    <a:pt x="12" y="684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20" y="694"/>
                  </a:lnTo>
                  <a:lnTo>
                    <a:pt x="22" y="698"/>
                  </a:lnTo>
                  <a:lnTo>
                    <a:pt x="22" y="698"/>
                  </a:lnTo>
                  <a:lnTo>
                    <a:pt x="24" y="694"/>
                  </a:lnTo>
                  <a:lnTo>
                    <a:pt x="26" y="688"/>
                  </a:lnTo>
                  <a:lnTo>
                    <a:pt x="26" y="688"/>
                  </a:lnTo>
                  <a:lnTo>
                    <a:pt x="28" y="692"/>
                  </a:lnTo>
                  <a:lnTo>
                    <a:pt x="30" y="696"/>
                  </a:lnTo>
                  <a:lnTo>
                    <a:pt x="30" y="696"/>
                  </a:lnTo>
                  <a:lnTo>
                    <a:pt x="28" y="700"/>
                  </a:lnTo>
                  <a:lnTo>
                    <a:pt x="26" y="704"/>
                  </a:lnTo>
                  <a:lnTo>
                    <a:pt x="26" y="704"/>
                  </a:lnTo>
                  <a:lnTo>
                    <a:pt x="24" y="710"/>
                  </a:lnTo>
                  <a:lnTo>
                    <a:pt x="22" y="714"/>
                  </a:lnTo>
                  <a:lnTo>
                    <a:pt x="22" y="714"/>
                  </a:lnTo>
                  <a:lnTo>
                    <a:pt x="20" y="710"/>
                  </a:lnTo>
                  <a:lnTo>
                    <a:pt x="18" y="706"/>
                  </a:lnTo>
                  <a:lnTo>
                    <a:pt x="18" y="706"/>
                  </a:lnTo>
                  <a:lnTo>
                    <a:pt x="16" y="712"/>
                  </a:lnTo>
                  <a:lnTo>
                    <a:pt x="14" y="716"/>
                  </a:lnTo>
                  <a:lnTo>
                    <a:pt x="14" y="716"/>
                  </a:lnTo>
                  <a:lnTo>
                    <a:pt x="12" y="712"/>
                  </a:lnTo>
                  <a:lnTo>
                    <a:pt x="8" y="708"/>
                  </a:lnTo>
                  <a:lnTo>
                    <a:pt x="8" y="708"/>
                  </a:lnTo>
                  <a:lnTo>
                    <a:pt x="4" y="718"/>
                  </a:lnTo>
                  <a:lnTo>
                    <a:pt x="4" y="718"/>
                  </a:lnTo>
                  <a:lnTo>
                    <a:pt x="0" y="728"/>
                  </a:lnTo>
                  <a:lnTo>
                    <a:pt x="0" y="728"/>
                  </a:lnTo>
                  <a:lnTo>
                    <a:pt x="4" y="730"/>
                  </a:lnTo>
                  <a:lnTo>
                    <a:pt x="6" y="734"/>
                  </a:lnTo>
                  <a:lnTo>
                    <a:pt x="6" y="734"/>
                  </a:lnTo>
                  <a:lnTo>
                    <a:pt x="8" y="730"/>
                  </a:lnTo>
                  <a:lnTo>
                    <a:pt x="10" y="726"/>
                  </a:lnTo>
                  <a:lnTo>
                    <a:pt x="10" y="726"/>
                  </a:lnTo>
                  <a:lnTo>
                    <a:pt x="12" y="728"/>
                  </a:lnTo>
                  <a:lnTo>
                    <a:pt x="14" y="732"/>
                  </a:lnTo>
                  <a:lnTo>
                    <a:pt x="14" y="732"/>
                  </a:lnTo>
                  <a:lnTo>
                    <a:pt x="16" y="728"/>
                  </a:lnTo>
                  <a:lnTo>
                    <a:pt x="18" y="722"/>
                  </a:lnTo>
                  <a:lnTo>
                    <a:pt x="18" y="722"/>
                  </a:lnTo>
                  <a:lnTo>
                    <a:pt x="22" y="730"/>
                  </a:lnTo>
                  <a:lnTo>
                    <a:pt x="28" y="736"/>
                  </a:lnTo>
                  <a:lnTo>
                    <a:pt x="28" y="736"/>
                  </a:lnTo>
                  <a:lnTo>
                    <a:pt x="34" y="744"/>
                  </a:lnTo>
                  <a:lnTo>
                    <a:pt x="34" y="744"/>
                  </a:lnTo>
                  <a:lnTo>
                    <a:pt x="32" y="748"/>
                  </a:lnTo>
                  <a:lnTo>
                    <a:pt x="30" y="752"/>
                  </a:lnTo>
                  <a:lnTo>
                    <a:pt x="30" y="752"/>
                  </a:lnTo>
                  <a:lnTo>
                    <a:pt x="36" y="760"/>
                  </a:lnTo>
                  <a:lnTo>
                    <a:pt x="46" y="772"/>
                  </a:lnTo>
                  <a:lnTo>
                    <a:pt x="46" y="772"/>
                  </a:lnTo>
                  <a:lnTo>
                    <a:pt x="42" y="782"/>
                  </a:lnTo>
                  <a:lnTo>
                    <a:pt x="42" y="782"/>
                  </a:lnTo>
                  <a:lnTo>
                    <a:pt x="38" y="774"/>
                  </a:lnTo>
                  <a:lnTo>
                    <a:pt x="32" y="768"/>
                  </a:lnTo>
                  <a:lnTo>
                    <a:pt x="26" y="762"/>
                  </a:lnTo>
                  <a:lnTo>
                    <a:pt x="26" y="762"/>
                  </a:lnTo>
                  <a:lnTo>
                    <a:pt x="22" y="756"/>
                  </a:lnTo>
                  <a:lnTo>
                    <a:pt x="22" y="756"/>
                  </a:lnTo>
                  <a:lnTo>
                    <a:pt x="18" y="764"/>
                  </a:lnTo>
                  <a:lnTo>
                    <a:pt x="18" y="764"/>
                  </a:lnTo>
                  <a:lnTo>
                    <a:pt x="16" y="762"/>
                  </a:lnTo>
                  <a:lnTo>
                    <a:pt x="12" y="758"/>
                  </a:lnTo>
                  <a:lnTo>
                    <a:pt x="10" y="768"/>
                  </a:lnTo>
                  <a:lnTo>
                    <a:pt x="6" y="776"/>
                  </a:lnTo>
                  <a:lnTo>
                    <a:pt x="4" y="786"/>
                  </a:lnTo>
                  <a:lnTo>
                    <a:pt x="14" y="800"/>
                  </a:lnTo>
                  <a:lnTo>
                    <a:pt x="20" y="806"/>
                  </a:lnTo>
                  <a:lnTo>
                    <a:pt x="20" y="806"/>
                  </a:lnTo>
                  <a:lnTo>
                    <a:pt x="26" y="812"/>
                  </a:lnTo>
                  <a:lnTo>
                    <a:pt x="26" y="812"/>
                  </a:lnTo>
                  <a:lnTo>
                    <a:pt x="28" y="816"/>
                  </a:lnTo>
                  <a:lnTo>
                    <a:pt x="32" y="818"/>
                  </a:lnTo>
                  <a:lnTo>
                    <a:pt x="32" y="818"/>
                  </a:lnTo>
                  <a:lnTo>
                    <a:pt x="32" y="814"/>
                  </a:lnTo>
                  <a:lnTo>
                    <a:pt x="34" y="810"/>
                  </a:lnTo>
                  <a:lnTo>
                    <a:pt x="34" y="810"/>
                  </a:lnTo>
                  <a:lnTo>
                    <a:pt x="40" y="816"/>
                  </a:lnTo>
                  <a:lnTo>
                    <a:pt x="46" y="822"/>
                  </a:lnTo>
                  <a:lnTo>
                    <a:pt x="46" y="822"/>
                  </a:lnTo>
                  <a:lnTo>
                    <a:pt x="44" y="826"/>
                  </a:lnTo>
                  <a:lnTo>
                    <a:pt x="44" y="830"/>
                  </a:lnTo>
                  <a:lnTo>
                    <a:pt x="44" y="830"/>
                  </a:lnTo>
                  <a:lnTo>
                    <a:pt x="42" y="836"/>
                  </a:lnTo>
                  <a:lnTo>
                    <a:pt x="40" y="840"/>
                  </a:lnTo>
                  <a:lnTo>
                    <a:pt x="40" y="840"/>
                  </a:lnTo>
                  <a:lnTo>
                    <a:pt x="38" y="838"/>
                  </a:lnTo>
                  <a:lnTo>
                    <a:pt x="34" y="834"/>
                  </a:lnTo>
                  <a:lnTo>
                    <a:pt x="34" y="834"/>
                  </a:lnTo>
                  <a:lnTo>
                    <a:pt x="34" y="840"/>
                  </a:lnTo>
                  <a:lnTo>
                    <a:pt x="32" y="844"/>
                  </a:lnTo>
                  <a:lnTo>
                    <a:pt x="32" y="844"/>
                  </a:lnTo>
                  <a:lnTo>
                    <a:pt x="30" y="840"/>
                  </a:lnTo>
                  <a:lnTo>
                    <a:pt x="26" y="838"/>
                  </a:lnTo>
                  <a:lnTo>
                    <a:pt x="26" y="838"/>
                  </a:lnTo>
                  <a:lnTo>
                    <a:pt x="26" y="842"/>
                  </a:lnTo>
                  <a:lnTo>
                    <a:pt x="24" y="848"/>
                  </a:lnTo>
                  <a:lnTo>
                    <a:pt x="24" y="848"/>
                  </a:lnTo>
                  <a:lnTo>
                    <a:pt x="22" y="844"/>
                  </a:lnTo>
                  <a:lnTo>
                    <a:pt x="18" y="842"/>
                  </a:lnTo>
                  <a:lnTo>
                    <a:pt x="18" y="842"/>
                  </a:lnTo>
                  <a:lnTo>
                    <a:pt x="18" y="846"/>
                  </a:lnTo>
                  <a:lnTo>
                    <a:pt x="16" y="852"/>
                  </a:lnTo>
                  <a:lnTo>
                    <a:pt x="16" y="852"/>
                  </a:lnTo>
                  <a:lnTo>
                    <a:pt x="14" y="848"/>
                  </a:lnTo>
                  <a:lnTo>
                    <a:pt x="10" y="844"/>
                  </a:lnTo>
                  <a:lnTo>
                    <a:pt x="10" y="844"/>
                  </a:lnTo>
                  <a:lnTo>
                    <a:pt x="10" y="850"/>
                  </a:lnTo>
                  <a:lnTo>
                    <a:pt x="8" y="854"/>
                  </a:lnTo>
                  <a:lnTo>
                    <a:pt x="4" y="874"/>
                  </a:lnTo>
                  <a:lnTo>
                    <a:pt x="16" y="886"/>
                  </a:lnTo>
                  <a:lnTo>
                    <a:pt x="16" y="886"/>
                  </a:lnTo>
                  <a:lnTo>
                    <a:pt x="18" y="882"/>
                  </a:lnTo>
                  <a:lnTo>
                    <a:pt x="18" y="878"/>
                  </a:lnTo>
                  <a:lnTo>
                    <a:pt x="18" y="878"/>
                  </a:lnTo>
                  <a:lnTo>
                    <a:pt x="22" y="880"/>
                  </a:lnTo>
                  <a:lnTo>
                    <a:pt x="24" y="882"/>
                  </a:lnTo>
                  <a:lnTo>
                    <a:pt x="24" y="882"/>
                  </a:lnTo>
                  <a:lnTo>
                    <a:pt x="32" y="888"/>
                  </a:lnTo>
                  <a:lnTo>
                    <a:pt x="32" y="888"/>
                  </a:lnTo>
                  <a:lnTo>
                    <a:pt x="30" y="894"/>
                  </a:lnTo>
                  <a:lnTo>
                    <a:pt x="30" y="898"/>
                  </a:lnTo>
                  <a:lnTo>
                    <a:pt x="30" y="898"/>
                  </a:lnTo>
                  <a:lnTo>
                    <a:pt x="36" y="904"/>
                  </a:lnTo>
                  <a:lnTo>
                    <a:pt x="36" y="904"/>
                  </a:lnTo>
                  <a:lnTo>
                    <a:pt x="38" y="894"/>
                  </a:lnTo>
                  <a:lnTo>
                    <a:pt x="38" y="894"/>
                  </a:lnTo>
                  <a:lnTo>
                    <a:pt x="44" y="900"/>
                  </a:lnTo>
                  <a:lnTo>
                    <a:pt x="44" y="900"/>
                  </a:lnTo>
                  <a:lnTo>
                    <a:pt x="48" y="904"/>
                  </a:lnTo>
                  <a:lnTo>
                    <a:pt x="50" y="906"/>
                  </a:lnTo>
                  <a:lnTo>
                    <a:pt x="50" y="906"/>
                  </a:lnTo>
                  <a:lnTo>
                    <a:pt x="52" y="900"/>
                  </a:lnTo>
                  <a:lnTo>
                    <a:pt x="52" y="896"/>
                  </a:lnTo>
                  <a:lnTo>
                    <a:pt x="52" y="896"/>
                  </a:lnTo>
                  <a:lnTo>
                    <a:pt x="56" y="898"/>
                  </a:lnTo>
                  <a:lnTo>
                    <a:pt x="58" y="902"/>
                  </a:lnTo>
                  <a:lnTo>
                    <a:pt x="58" y="902"/>
                  </a:lnTo>
                  <a:lnTo>
                    <a:pt x="64" y="906"/>
                  </a:lnTo>
                  <a:lnTo>
                    <a:pt x="72" y="912"/>
                  </a:lnTo>
                  <a:lnTo>
                    <a:pt x="72" y="912"/>
                  </a:lnTo>
                  <a:lnTo>
                    <a:pt x="70" y="916"/>
                  </a:lnTo>
                  <a:lnTo>
                    <a:pt x="70" y="922"/>
                  </a:lnTo>
                  <a:lnTo>
                    <a:pt x="70" y="922"/>
                  </a:lnTo>
                  <a:lnTo>
                    <a:pt x="70" y="926"/>
                  </a:lnTo>
                  <a:lnTo>
                    <a:pt x="68" y="932"/>
                  </a:lnTo>
                  <a:lnTo>
                    <a:pt x="68" y="932"/>
                  </a:lnTo>
                  <a:lnTo>
                    <a:pt x="62" y="926"/>
                  </a:lnTo>
                  <a:lnTo>
                    <a:pt x="62" y="926"/>
                  </a:lnTo>
                  <a:lnTo>
                    <a:pt x="56" y="920"/>
                  </a:lnTo>
                  <a:lnTo>
                    <a:pt x="56" y="920"/>
                  </a:lnTo>
                  <a:lnTo>
                    <a:pt x="54" y="930"/>
                  </a:lnTo>
                  <a:lnTo>
                    <a:pt x="54" y="940"/>
                  </a:lnTo>
                  <a:lnTo>
                    <a:pt x="54" y="940"/>
                  </a:lnTo>
                  <a:lnTo>
                    <a:pt x="54" y="950"/>
                  </a:lnTo>
                  <a:lnTo>
                    <a:pt x="54" y="950"/>
                  </a:lnTo>
                  <a:lnTo>
                    <a:pt x="46" y="944"/>
                  </a:lnTo>
                  <a:lnTo>
                    <a:pt x="40" y="940"/>
                  </a:lnTo>
                  <a:lnTo>
                    <a:pt x="40" y="940"/>
                  </a:lnTo>
                  <a:lnTo>
                    <a:pt x="36" y="936"/>
                  </a:lnTo>
                  <a:lnTo>
                    <a:pt x="32" y="934"/>
                  </a:lnTo>
                  <a:lnTo>
                    <a:pt x="32" y="934"/>
                  </a:lnTo>
                  <a:lnTo>
                    <a:pt x="32" y="944"/>
                  </a:lnTo>
                  <a:lnTo>
                    <a:pt x="32" y="944"/>
                  </a:lnTo>
                  <a:lnTo>
                    <a:pt x="28" y="942"/>
                  </a:lnTo>
                  <a:lnTo>
                    <a:pt x="24" y="938"/>
                  </a:lnTo>
                  <a:lnTo>
                    <a:pt x="24" y="938"/>
                  </a:lnTo>
                  <a:lnTo>
                    <a:pt x="24" y="944"/>
                  </a:lnTo>
                  <a:lnTo>
                    <a:pt x="24" y="950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38" y="960"/>
                  </a:lnTo>
                  <a:lnTo>
                    <a:pt x="38" y="960"/>
                  </a:lnTo>
                  <a:lnTo>
                    <a:pt x="42" y="962"/>
                  </a:lnTo>
                  <a:lnTo>
                    <a:pt x="46" y="964"/>
                  </a:lnTo>
                  <a:lnTo>
                    <a:pt x="46" y="964"/>
                  </a:lnTo>
                  <a:lnTo>
                    <a:pt x="46" y="970"/>
                  </a:lnTo>
                  <a:lnTo>
                    <a:pt x="46" y="974"/>
                  </a:lnTo>
                  <a:lnTo>
                    <a:pt x="46" y="974"/>
                  </a:lnTo>
                  <a:lnTo>
                    <a:pt x="44" y="984"/>
                  </a:lnTo>
                  <a:lnTo>
                    <a:pt x="44" y="984"/>
                  </a:lnTo>
                  <a:lnTo>
                    <a:pt x="44" y="996"/>
                  </a:lnTo>
                  <a:lnTo>
                    <a:pt x="44" y="996"/>
                  </a:lnTo>
                  <a:lnTo>
                    <a:pt x="48" y="998"/>
                  </a:lnTo>
                  <a:lnTo>
                    <a:pt x="52" y="1000"/>
                  </a:lnTo>
                  <a:lnTo>
                    <a:pt x="52" y="1000"/>
                  </a:lnTo>
                  <a:lnTo>
                    <a:pt x="52" y="1006"/>
                  </a:lnTo>
                  <a:lnTo>
                    <a:pt x="52" y="1010"/>
                  </a:lnTo>
                  <a:lnTo>
                    <a:pt x="52" y="1010"/>
                  </a:lnTo>
                  <a:lnTo>
                    <a:pt x="56" y="1012"/>
                  </a:lnTo>
                  <a:lnTo>
                    <a:pt x="60" y="1016"/>
                  </a:lnTo>
                  <a:lnTo>
                    <a:pt x="60" y="1016"/>
                  </a:lnTo>
                  <a:lnTo>
                    <a:pt x="58" y="1004"/>
                  </a:lnTo>
                  <a:lnTo>
                    <a:pt x="58" y="1004"/>
                  </a:lnTo>
                  <a:lnTo>
                    <a:pt x="58" y="994"/>
                  </a:lnTo>
                  <a:lnTo>
                    <a:pt x="58" y="994"/>
                  </a:lnTo>
                  <a:lnTo>
                    <a:pt x="62" y="996"/>
                  </a:lnTo>
                  <a:lnTo>
                    <a:pt x="66" y="1000"/>
                  </a:lnTo>
                  <a:lnTo>
                    <a:pt x="66" y="1000"/>
                  </a:lnTo>
                  <a:lnTo>
                    <a:pt x="74" y="1004"/>
                  </a:lnTo>
                  <a:lnTo>
                    <a:pt x="74" y="1004"/>
                  </a:lnTo>
                  <a:lnTo>
                    <a:pt x="80" y="1008"/>
                  </a:lnTo>
                  <a:lnTo>
                    <a:pt x="80" y="1008"/>
                  </a:lnTo>
                  <a:lnTo>
                    <a:pt x="84" y="1010"/>
                  </a:lnTo>
                  <a:lnTo>
                    <a:pt x="88" y="1012"/>
                  </a:lnTo>
                  <a:lnTo>
                    <a:pt x="88" y="1012"/>
                  </a:lnTo>
                  <a:lnTo>
                    <a:pt x="88" y="1022"/>
                  </a:lnTo>
                  <a:lnTo>
                    <a:pt x="96" y="1026"/>
                  </a:lnTo>
                  <a:lnTo>
                    <a:pt x="96" y="1026"/>
                  </a:lnTo>
                  <a:lnTo>
                    <a:pt x="104" y="1030"/>
                  </a:lnTo>
                  <a:lnTo>
                    <a:pt x="104" y="1030"/>
                  </a:lnTo>
                  <a:lnTo>
                    <a:pt x="104" y="1026"/>
                  </a:lnTo>
                  <a:lnTo>
                    <a:pt x="102" y="1022"/>
                  </a:lnTo>
                  <a:lnTo>
                    <a:pt x="102" y="1022"/>
                  </a:lnTo>
                  <a:lnTo>
                    <a:pt x="106" y="1022"/>
                  </a:lnTo>
                  <a:lnTo>
                    <a:pt x="110" y="1026"/>
                  </a:lnTo>
                  <a:lnTo>
                    <a:pt x="110" y="1026"/>
                  </a:lnTo>
                  <a:lnTo>
                    <a:pt x="110" y="1030"/>
                  </a:lnTo>
                  <a:lnTo>
                    <a:pt x="110" y="1034"/>
                  </a:lnTo>
                  <a:lnTo>
                    <a:pt x="110" y="1034"/>
                  </a:lnTo>
                  <a:lnTo>
                    <a:pt x="110" y="1040"/>
                  </a:lnTo>
                  <a:lnTo>
                    <a:pt x="112" y="1044"/>
                  </a:lnTo>
                  <a:lnTo>
                    <a:pt x="112" y="1044"/>
                  </a:lnTo>
                  <a:lnTo>
                    <a:pt x="104" y="1040"/>
                  </a:lnTo>
                  <a:lnTo>
                    <a:pt x="104" y="1040"/>
                  </a:lnTo>
                  <a:lnTo>
                    <a:pt x="96" y="1036"/>
                  </a:lnTo>
                  <a:lnTo>
                    <a:pt x="96" y="1036"/>
                  </a:lnTo>
                  <a:lnTo>
                    <a:pt x="98" y="1046"/>
                  </a:lnTo>
                  <a:lnTo>
                    <a:pt x="98" y="1046"/>
                  </a:lnTo>
                  <a:lnTo>
                    <a:pt x="98" y="1056"/>
                  </a:lnTo>
                  <a:lnTo>
                    <a:pt x="98" y="1056"/>
                  </a:lnTo>
                  <a:lnTo>
                    <a:pt x="90" y="1052"/>
                  </a:lnTo>
                  <a:lnTo>
                    <a:pt x="90" y="1052"/>
                  </a:lnTo>
                  <a:lnTo>
                    <a:pt x="84" y="1048"/>
                  </a:lnTo>
                  <a:lnTo>
                    <a:pt x="84" y="1048"/>
                  </a:lnTo>
                  <a:lnTo>
                    <a:pt x="84" y="1058"/>
                  </a:lnTo>
                  <a:lnTo>
                    <a:pt x="84" y="1068"/>
                  </a:lnTo>
                  <a:lnTo>
                    <a:pt x="84" y="1068"/>
                  </a:lnTo>
                  <a:lnTo>
                    <a:pt x="80" y="1066"/>
                  </a:lnTo>
                  <a:lnTo>
                    <a:pt x="78" y="1064"/>
                  </a:lnTo>
                  <a:lnTo>
                    <a:pt x="78" y="1064"/>
                  </a:lnTo>
                  <a:lnTo>
                    <a:pt x="78" y="1074"/>
                  </a:lnTo>
                  <a:lnTo>
                    <a:pt x="78" y="1074"/>
                  </a:lnTo>
                  <a:lnTo>
                    <a:pt x="82" y="1076"/>
                  </a:lnTo>
                  <a:lnTo>
                    <a:pt x="86" y="1078"/>
                  </a:lnTo>
                  <a:lnTo>
                    <a:pt x="94" y="1082"/>
                  </a:lnTo>
                  <a:lnTo>
                    <a:pt x="94" y="1082"/>
                  </a:lnTo>
                  <a:lnTo>
                    <a:pt x="92" y="1078"/>
                  </a:lnTo>
                  <a:lnTo>
                    <a:pt x="92" y="1072"/>
                  </a:lnTo>
                  <a:lnTo>
                    <a:pt x="92" y="1072"/>
                  </a:lnTo>
                  <a:lnTo>
                    <a:pt x="96" y="1074"/>
                  </a:lnTo>
                  <a:lnTo>
                    <a:pt x="100" y="1076"/>
                  </a:lnTo>
                  <a:lnTo>
                    <a:pt x="100" y="1076"/>
                  </a:lnTo>
                  <a:lnTo>
                    <a:pt x="100" y="1072"/>
                  </a:lnTo>
                  <a:lnTo>
                    <a:pt x="98" y="1066"/>
                  </a:lnTo>
                  <a:lnTo>
                    <a:pt x="98" y="1066"/>
                  </a:lnTo>
                  <a:lnTo>
                    <a:pt x="102" y="1068"/>
                  </a:lnTo>
                  <a:lnTo>
                    <a:pt x="106" y="1070"/>
                  </a:lnTo>
                  <a:lnTo>
                    <a:pt x="106" y="1070"/>
                  </a:lnTo>
                  <a:lnTo>
                    <a:pt x="106" y="1066"/>
                  </a:lnTo>
                  <a:lnTo>
                    <a:pt x="106" y="1060"/>
                  </a:lnTo>
                  <a:lnTo>
                    <a:pt x="120" y="1068"/>
                  </a:lnTo>
                  <a:lnTo>
                    <a:pt x="122" y="1078"/>
                  </a:lnTo>
                  <a:lnTo>
                    <a:pt x="122" y="1078"/>
                  </a:lnTo>
                  <a:lnTo>
                    <a:pt x="124" y="1086"/>
                  </a:lnTo>
                  <a:lnTo>
                    <a:pt x="124" y="1086"/>
                  </a:lnTo>
                  <a:lnTo>
                    <a:pt x="120" y="1086"/>
                  </a:lnTo>
                  <a:lnTo>
                    <a:pt x="116" y="1084"/>
                  </a:lnTo>
                  <a:lnTo>
                    <a:pt x="116" y="1084"/>
                  </a:lnTo>
                  <a:lnTo>
                    <a:pt x="116" y="1088"/>
                  </a:lnTo>
                  <a:lnTo>
                    <a:pt x="118" y="1094"/>
                  </a:lnTo>
                  <a:lnTo>
                    <a:pt x="118" y="1094"/>
                  </a:lnTo>
                  <a:lnTo>
                    <a:pt x="114" y="1092"/>
                  </a:lnTo>
                  <a:lnTo>
                    <a:pt x="110" y="1090"/>
                  </a:lnTo>
                  <a:lnTo>
                    <a:pt x="112" y="1110"/>
                  </a:lnTo>
                  <a:lnTo>
                    <a:pt x="120" y="1112"/>
                  </a:lnTo>
                  <a:lnTo>
                    <a:pt x="120" y="1112"/>
                  </a:lnTo>
                  <a:lnTo>
                    <a:pt x="124" y="1114"/>
                  </a:lnTo>
                  <a:lnTo>
                    <a:pt x="128" y="1116"/>
                  </a:lnTo>
                  <a:lnTo>
                    <a:pt x="128" y="1116"/>
                  </a:lnTo>
                  <a:lnTo>
                    <a:pt x="128" y="1112"/>
                  </a:lnTo>
                  <a:lnTo>
                    <a:pt x="126" y="1106"/>
                  </a:lnTo>
                  <a:lnTo>
                    <a:pt x="126" y="1106"/>
                  </a:lnTo>
                  <a:lnTo>
                    <a:pt x="130" y="1108"/>
                  </a:lnTo>
                  <a:lnTo>
                    <a:pt x="134" y="1110"/>
                  </a:lnTo>
                  <a:lnTo>
                    <a:pt x="134" y="1110"/>
                  </a:lnTo>
                  <a:lnTo>
                    <a:pt x="134" y="1104"/>
                  </a:lnTo>
                  <a:lnTo>
                    <a:pt x="134" y="1100"/>
                  </a:lnTo>
                  <a:lnTo>
                    <a:pt x="134" y="1100"/>
                  </a:lnTo>
                  <a:lnTo>
                    <a:pt x="136" y="1102"/>
                  </a:lnTo>
                  <a:lnTo>
                    <a:pt x="140" y="1104"/>
                  </a:lnTo>
                  <a:lnTo>
                    <a:pt x="140" y="1104"/>
                  </a:lnTo>
                  <a:lnTo>
                    <a:pt x="142" y="1108"/>
                  </a:lnTo>
                  <a:lnTo>
                    <a:pt x="142" y="1112"/>
                  </a:lnTo>
                  <a:lnTo>
                    <a:pt x="142" y="1112"/>
                  </a:lnTo>
                  <a:lnTo>
                    <a:pt x="144" y="1122"/>
                  </a:lnTo>
                  <a:lnTo>
                    <a:pt x="144" y="1122"/>
                  </a:lnTo>
                  <a:lnTo>
                    <a:pt x="136" y="1120"/>
                  </a:lnTo>
                  <a:lnTo>
                    <a:pt x="136" y="1120"/>
                  </a:lnTo>
                  <a:lnTo>
                    <a:pt x="138" y="1130"/>
                  </a:lnTo>
                  <a:lnTo>
                    <a:pt x="138" y="1130"/>
                  </a:lnTo>
                  <a:lnTo>
                    <a:pt x="142" y="1130"/>
                  </a:lnTo>
                  <a:lnTo>
                    <a:pt x="146" y="1132"/>
                  </a:lnTo>
                  <a:lnTo>
                    <a:pt x="146" y="1132"/>
                  </a:lnTo>
                  <a:lnTo>
                    <a:pt x="148" y="1136"/>
                  </a:lnTo>
                  <a:lnTo>
                    <a:pt x="150" y="1142"/>
                  </a:lnTo>
                  <a:lnTo>
                    <a:pt x="150" y="1142"/>
                  </a:lnTo>
                  <a:lnTo>
                    <a:pt x="154" y="1144"/>
                  </a:lnTo>
                  <a:lnTo>
                    <a:pt x="158" y="1144"/>
                  </a:lnTo>
                  <a:lnTo>
                    <a:pt x="166" y="1146"/>
                  </a:lnTo>
                  <a:lnTo>
                    <a:pt x="174" y="1150"/>
                  </a:lnTo>
                  <a:lnTo>
                    <a:pt x="174" y="1150"/>
                  </a:lnTo>
                  <a:lnTo>
                    <a:pt x="182" y="1152"/>
                  </a:lnTo>
                  <a:lnTo>
                    <a:pt x="182" y="1152"/>
                  </a:lnTo>
                  <a:lnTo>
                    <a:pt x="182" y="1156"/>
                  </a:lnTo>
                  <a:lnTo>
                    <a:pt x="184" y="1162"/>
                  </a:lnTo>
                  <a:lnTo>
                    <a:pt x="184" y="1162"/>
                  </a:lnTo>
                  <a:lnTo>
                    <a:pt x="186" y="1172"/>
                  </a:lnTo>
                  <a:lnTo>
                    <a:pt x="186" y="1172"/>
                  </a:lnTo>
                  <a:lnTo>
                    <a:pt x="182" y="1170"/>
                  </a:lnTo>
                  <a:lnTo>
                    <a:pt x="178" y="1168"/>
                  </a:lnTo>
                  <a:lnTo>
                    <a:pt x="178" y="1168"/>
                  </a:lnTo>
                  <a:lnTo>
                    <a:pt x="180" y="1174"/>
                  </a:lnTo>
                  <a:lnTo>
                    <a:pt x="182" y="1178"/>
                  </a:lnTo>
                  <a:lnTo>
                    <a:pt x="190" y="1180"/>
                  </a:lnTo>
                  <a:lnTo>
                    <a:pt x="190" y="1180"/>
                  </a:lnTo>
                  <a:lnTo>
                    <a:pt x="198" y="1182"/>
                  </a:lnTo>
                  <a:lnTo>
                    <a:pt x="198" y="1182"/>
                  </a:lnTo>
                  <a:lnTo>
                    <a:pt x="196" y="1178"/>
                  </a:lnTo>
                  <a:lnTo>
                    <a:pt x="194" y="1174"/>
                  </a:lnTo>
                  <a:lnTo>
                    <a:pt x="194" y="1174"/>
                  </a:lnTo>
                  <a:lnTo>
                    <a:pt x="198" y="1174"/>
                  </a:lnTo>
                  <a:lnTo>
                    <a:pt x="204" y="1174"/>
                  </a:lnTo>
                  <a:lnTo>
                    <a:pt x="204" y="1174"/>
                  </a:lnTo>
                  <a:lnTo>
                    <a:pt x="206" y="1184"/>
                  </a:lnTo>
                  <a:lnTo>
                    <a:pt x="206" y="1184"/>
                  </a:lnTo>
                  <a:lnTo>
                    <a:pt x="202" y="1184"/>
                  </a:lnTo>
                  <a:lnTo>
                    <a:pt x="198" y="1182"/>
                  </a:lnTo>
                  <a:lnTo>
                    <a:pt x="198" y="1182"/>
                  </a:lnTo>
                  <a:lnTo>
                    <a:pt x="200" y="1186"/>
                  </a:lnTo>
                  <a:lnTo>
                    <a:pt x="202" y="1192"/>
                  </a:lnTo>
                  <a:lnTo>
                    <a:pt x="202" y="1192"/>
                  </a:lnTo>
                  <a:lnTo>
                    <a:pt x="198" y="1190"/>
                  </a:lnTo>
                  <a:lnTo>
                    <a:pt x="192" y="1190"/>
                  </a:lnTo>
                  <a:lnTo>
                    <a:pt x="192" y="1190"/>
                  </a:lnTo>
                  <a:lnTo>
                    <a:pt x="196" y="1198"/>
                  </a:lnTo>
                  <a:lnTo>
                    <a:pt x="196" y="1198"/>
                  </a:lnTo>
                  <a:lnTo>
                    <a:pt x="204" y="1200"/>
                  </a:lnTo>
                  <a:lnTo>
                    <a:pt x="212" y="1202"/>
                  </a:lnTo>
                  <a:lnTo>
                    <a:pt x="212" y="1202"/>
                  </a:lnTo>
                  <a:lnTo>
                    <a:pt x="222" y="1204"/>
                  </a:lnTo>
                  <a:lnTo>
                    <a:pt x="222" y="1204"/>
                  </a:lnTo>
                  <a:lnTo>
                    <a:pt x="222" y="1208"/>
                  </a:lnTo>
                  <a:lnTo>
                    <a:pt x="224" y="1214"/>
                  </a:lnTo>
                  <a:lnTo>
                    <a:pt x="224" y="1214"/>
                  </a:lnTo>
                  <a:lnTo>
                    <a:pt x="228" y="1214"/>
                  </a:lnTo>
                  <a:lnTo>
                    <a:pt x="232" y="1216"/>
                  </a:lnTo>
                  <a:lnTo>
                    <a:pt x="232" y="1216"/>
                  </a:lnTo>
                  <a:lnTo>
                    <a:pt x="234" y="1220"/>
                  </a:lnTo>
                  <a:lnTo>
                    <a:pt x="236" y="1224"/>
                  </a:lnTo>
                  <a:lnTo>
                    <a:pt x="236" y="1224"/>
                  </a:lnTo>
                  <a:lnTo>
                    <a:pt x="240" y="1224"/>
                  </a:lnTo>
                  <a:lnTo>
                    <a:pt x="244" y="1226"/>
                  </a:lnTo>
                  <a:lnTo>
                    <a:pt x="244" y="1226"/>
                  </a:lnTo>
                  <a:lnTo>
                    <a:pt x="248" y="1230"/>
                  </a:lnTo>
                  <a:lnTo>
                    <a:pt x="250" y="1234"/>
                  </a:lnTo>
                  <a:lnTo>
                    <a:pt x="240" y="1232"/>
                  </a:lnTo>
                  <a:lnTo>
                    <a:pt x="240" y="1232"/>
                  </a:lnTo>
                  <a:lnTo>
                    <a:pt x="232" y="1232"/>
                  </a:lnTo>
                  <a:lnTo>
                    <a:pt x="232" y="1232"/>
                  </a:lnTo>
                  <a:lnTo>
                    <a:pt x="228" y="1222"/>
                  </a:lnTo>
                  <a:lnTo>
                    <a:pt x="228" y="1222"/>
                  </a:lnTo>
                  <a:lnTo>
                    <a:pt x="224" y="1222"/>
                  </a:lnTo>
                  <a:lnTo>
                    <a:pt x="220" y="1222"/>
                  </a:lnTo>
                  <a:lnTo>
                    <a:pt x="220" y="1222"/>
                  </a:lnTo>
                  <a:lnTo>
                    <a:pt x="222" y="1226"/>
                  </a:lnTo>
                  <a:lnTo>
                    <a:pt x="224" y="1230"/>
                  </a:lnTo>
                  <a:lnTo>
                    <a:pt x="224" y="1230"/>
                  </a:lnTo>
                  <a:lnTo>
                    <a:pt x="226" y="1234"/>
                  </a:lnTo>
                  <a:lnTo>
                    <a:pt x="228" y="1240"/>
                  </a:lnTo>
                  <a:lnTo>
                    <a:pt x="228" y="1240"/>
                  </a:lnTo>
                  <a:lnTo>
                    <a:pt x="236" y="1240"/>
                  </a:lnTo>
                  <a:lnTo>
                    <a:pt x="236" y="1240"/>
                  </a:lnTo>
                  <a:lnTo>
                    <a:pt x="240" y="1250"/>
                  </a:lnTo>
                  <a:lnTo>
                    <a:pt x="240" y="1250"/>
                  </a:lnTo>
                  <a:lnTo>
                    <a:pt x="250" y="1250"/>
                  </a:lnTo>
                  <a:lnTo>
                    <a:pt x="250" y="1250"/>
                  </a:lnTo>
                  <a:lnTo>
                    <a:pt x="244" y="1242"/>
                  </a:lnTo>
                  <a:lnTo>
                    <a:pt x="244" y="1242"/>
                  </a:lnTo>
                  <a:lnTo>
                    <a:pt x="248" y="1242"/>
                  </a:lnTo>
                  <a:lnTo>
                    <a:pt x="254" y="1242"/>
                  </a:lnTo>
                  <a:lnTo>
                    <a:pt x="254" y="1242"/>
                  </a:lnTo>
                  <a:lnTo>
                    <a:pt x="258" y="1244"/>
                  </a:lnTo>
                  <a:lnTo>
                    <a:pt x="262" y="1244"/>
                  </a:lnTo>
                  <a:lnTo>
                    <a:pt x="262" y="1244"/>
                  </a:lnTo>
                  <a:lnTo>
                    <a:pt x="260" y="1240"/>
                  </a:lnTo>
                  <a:lnTo>
                    <a:pt x="258" y="1234"/>
                  </a:lnTo>
                  <a:lnTo>
                    <a:pt x="258" y="1234"/>
                  </a:lnTo>
                  <a:lnTo>
                    <a:pt x="262" y="1236"/>
                  </a:lnTo>
                  <a:lnTo>
                    <a:pt x="266" y="1236"/>
                  </a:lnTo>
                  <a:lnTo>
                    <a:pt x="266" y="1236"/>
                  </a:lnTo>
                  <a:lnTo>
                    <a:pt x="268" y="1240"/>
                  </a:lnTo>
                  <a:lnTo>
                    <a:pt x="270" y="1244"/>
                  </a:lnTo>
                  <a:lnTo>
                    <a:pt x="270" y="1244"/>
                  </a:lnTo>
                  <a:lnTo>
                    <a:pt x="274" y="1246"/>
                  </a:lnTo>
                  <a:lnTo>
                    <a:pt x="278" y="1246"/>
                  </a:lnTo>
                  <a:lnTo>
                    <a:pt x="278" y="1246"/>
                  </a:lnTo>
                  <a:lnTo>
                    <a:pt x="280" y="1250"/>
                  </a:lnTo>
                  <a:lnTo>
                    <a:pt x="282" y="1254"/>
                  </a:lnTo>
                  <a:lnTo>
                    <a:pt x="282" y="1254"/>
                  </a:lnTo>
                  <a:lnTo>
                    <a:pt x="286" y="1254"/>
                  </a:lnTo>
                  <a:lnTo>
                    <a:pt x="290" y="1256"/>
                  </a:lnTo>
                  <a:lnTo>
                    <a:pt x="290" y="1256"/>
                  </a:lnTo>
                  <a:lnTo>
                    <a:pt x="294" y="1260"/>
                  </a:lnTo>
                  <a:lnTo>
                    <a:pt x="296" y="1264"/>
                  </a:lnTo>
                  <a:lnTo>
                    <a:pt x="296" y="1264"/>
                  </a:lnTo>
                  <a:lnTo>
                    <a:pt x="290" y="1262"/>
                  </a:lnTo>
                  <a:lnTo>
                    <a:pt x="286" y="1262"/>
                  </a:lnTo>
                  <a:lnTo>
                    <a:pt x="286" y="1262"/>
                  </a:lnTo>
                  <a:lnTo>
                    <a:pt x="292" y="1272"/>
                  </a:lnTo>
                  <a:lnTo>
                    <a:pt x="292" y="1272"/>
                  </a:lnTo>
                  <a:lnTo>
                    <a:pt x="284" y="1270"/>
                  </a:lnTo>
                  <a:lnTo>
                    <a:pt x="284" y="1270"/>
                  </a:lnTo>
                  <a:lnTo>
                    <a:pt x="278" y="1262"/>
                  </a:lnTo>
                  <a:lnTo>
                    <a:pt x="278" y="1262"/>
                  </a:lnTo>
                  <a:lnTo>
                    <a:pt x="274" y="1262"/>
                  </a:lnTo>
                  <a:lnTo>
                    <a:pt x="270" y="1262"/>
                  </a:lnTo>
                  <a:lnTo>
                    <a:pt x="270" y="1262"/>
                  </a:lnTo>
                  <a:lnTo>
                    <a:pt x="268" y="1256"/>
                  </a:lnTo>
                  <a:lnTo>
                    <a:pt x="266" y="1252"/>
                  </a:lnTo>
                  <a:lnTo>
                    <a:pt x="266" y="1252"/>
                  </a:lnTo>
                  <a:lnTo>
                    <a:pt x="258" y="1252"/>
                  </a:lnTo>
                  <a:lnTo>
                    <a:pt x="250" y="1250"/>
                  </a:lnTo>
                  <a:lnTo>
                    <a:pt x="250" y="1250"/>
                  </a:lnTo>
                  <a:lnTo>
                    <a:pt x="254" y="1260"/>
                  </a:lnTo>
                  <a:lnTo>
                    <a:pt x="254" y="1260"/>
                  </a:lnTo>
                  <a:lnTo>
                    <a:pt x="250" y="1260"/>
                  </a:lnTo>
                  <a:lnTo>
                    <a:pt x="244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38" y="1262"/>
                  </a:lnTo>
                  <a:lnTo>
                    <a:pt x="240" y="1266"/>
                  </a:lnTo>
                  <a:lnTo>
                    <a:pt x="240" y="1266"/>
                  </a:lnTo>
                  <a:lnTo>
                    <a:pt x="246" y="1268"/>
                  </a:lnTo>
                  <a:lnTo>
                    <a:pt x="250" y="1268"/>
                  </a:lnTo>
                  <a:lnTo>
                    <a:pt x="250" y="1268"/>
                  </a:lnTo>
                  <a:lnTo>
                    <a:pt x="258" y="1268"/>
                  </a:lnTo>
                  <a:lnTo>
                    <a:pt x="258" y="1268"/>
                  </a:lnTo>
                  <a:lnTo>
                    <a:pt x="262" y="1278"/>
                  </a:lnTo>
                  <a:lnTo>
                    <a:pt x="262" y="1278"/>
                  </a:lnTo>
                  <a:lnTo>
                    <a:pt x="270" y="1278"/>
                  </a:lnTo>
                  <a:lnTo>
                    <a:pt x="270" y="1278"/>
                  </a:lnTo>
                  <a:lnTo>
                    <a:pt x="274" y="1278"/>
                  </a:lnTo>
                  <a:lnTo>
                    <a:pt x="280" y="1278"/>
                  </a:lnTo>
                  <a:lnTo>
                    <a:pt x="280" y="1278"/>
                  </a:lnTo>
                  <a:lnTo>
                    <a:pt x="282" y="1282"/>
                  </a:lnTo>
                  <a:lnTo>
                    <a:pt x="284" y="1288"/>
                  </a:lnTo>
                  <a:lnTo>
                    <a:pt x="284" y="1288"/>
                  </a:lnTo>
                  <a:lnTo>
                    <a:pt x="288" y="1288"/>
                  </a:lnTo>
                  <a:lnTo>
                    <a:pt x="294" y="1288"/>
                  </a:lnTo>
                  <a:lnTo>
                    <a:pt x="294" y="1288"/>
                  </a:lnTo>
                  <a:lnTo>
                    <a:pt x="296" y="1292"/>
                  </a:lnTo>
                  <a:lnTo>
                    <a:pt x="298" y="1296"/>
                  </a:lnTo>
                  <a:lnTo>
                    <a:pt x="298" y="1296"/>
                  </a:lnTo>
                  <a:lnTo>
                    <a:pt x="302" y="1296"/>
                  </a:lnTo>
                  <a:lnTo>
                    <a:pt x="306" y="1296"/>
                  </a:lnTo>
                  <a:lnTo>
                    <a:pt x="306" y="1296"/>
                  </a:lnTo>
                  <a:lnTo>
                    <a:pt x="310" y="1300"/>
                  </a:lnTo>
                  <a:lnTo>
                    <a:pt x="312" y="1306"/>
                  </a:lnTo>
                  <a:lnTo>
                    <a:pt x="312" y="1306"/>
                  </a:lnTo>
                  <a:lnTo>
                    <a:pt x="316" y="1306"/>
                  </a:lnTo>
                  <a:lnTo>
                    <a:pt x="320" y="1306"/>
                  </a:lnTo>
                  <a:lnTo>
                    <a:pt x="320" y="1306"/>
                  </a:lnTo>
                  <a:lnTo>
                    <a:pt x="324" y="1310"/>
                  </a:lnTo>
                  <a:lnTo>
                    <a:pt x="326" y="1314"/>
                  </a:lnTo>
                  <a:lnTo>
                    <a:pt x="326" y="1314"/>
                  </a:lnTo>
                  <a:lnTo>
                    <a:pt x="334" y="1314"/>
                  </a:lnTo>
                  <a:lnTo>
                    <a:pt x="342" y="1314"/>
                  </a:lnTo>
                  <a:lnTo>
                    <a:pt x="342" y="1314"/>
                  </a:lnTo>
                  <a:lnTo>
                    <a:pt x="346" y="1318"/>
                  </a:lnTo>
                  <a:lnTo>
                    <a:pt x="348" y="1320"/>
                  </a:lnTo>
                  <a:lnTo>
                    <a:pt x="348" y="1320"/>
                  </a:lnTo>
                  <a:lnTo>
                    <a:pt x="344" y="1322"/>
                  </a:lnTo>
                  <a:lnTo>
                    <a:pt x="340" y="1322"/>
                  </a:lnTo>
                  <a:lnTo>
                    <a:pt x="340" y="1322"/>
                  </a:lnTo>
                  <a:lnTo>
                    <a:pt x="342" y="1326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2" y="1330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40" y="1334"/>
                  </a:lnTo>
                  <a:lnTo>
                    <a:pt x="344" y="1338"/>
                  </a:lnTo>
                  <a:lnTo>
                    <a:pt x="344" y="1338"/>
                  </a:lnTo>
                  <a:lnTo>
                    <a:pt x="348" y="1338"/>
                  </a:lnTo>
                  <a:lnTo>
                    <a:pt x="352" y="1338"/>
                  </a:lnTo>
                  <a:lnTo>
                    <a:pt x="352" y="1338"/>
                  </a:lnTo>
                  <a:lnTo>
                    <a:pt x="354" y="1342"/>
                  </a:lnTo>
                  <a:lnTo>
                    <a:pt x="358" y="1346"/>
                  </a:lnTo>
                  <a:lnTo>
                    <a:pt x="358" y="1346"/>
                  </a:lnTo>
                  <a:lnTo>
                    <a:pt x="362" y="1346"/>
                  </a:lnTo>
                  <a:lnTo>
                    <a:pt x="366" y="1344"/>
                  </a:lnTo>
                  <a:lnTo>
                    <a:pt x="366" y="1344"/>
                  </a:lnTo>
                  <a:lnTo>
                    <a:pt x="370" y="1344"/>
                  </a:lnTo>
                  <a:lnTo>
                    <a:pt x="374" y="1344"/>
                  </a:lnTo>
                  <a:lnTo>
                    <a:pt x="374" y="1344"/>
                  </a:lnTo>
                  <a:lnTo>
                    <a:pt x="384" y="1344"/>
                  </a:lnTo>
                  <a:lnTo>
                    <a:pt x="384" y="1344"/>
                  </a:lnTo>
                  <a:lnTo>
                    <a:pt x="386" y="1348"/>
                  </a:lnTo>
                  <a:lnTo>
                    <a:pt x="390" y="1352"/>
                  </a:lnTo>
                  <a:lnTo>
                    <a:pt x="390" y="1352"/>
                  </a:lnTo>
                  <a:lnTo>
                    <a:pt x="396" y="1358"/>
                  </a:lnTo>
                  <a:lnTo>
                    <a:pt x="396" y="1358"/>
                  </a:lnTo>
                  <a:lnTo>
                    <a:pt x="402" y="1366"/>
                  </a:lnTo>
                  <a:lnTo>
                    <a:pt x="402" y="1366"/>
                  </a:lnTo>
                  <a:lnTo>
                    <a:pt x="406" y="1366"/>
                  </a:lnTo>
                  <a:lnTo>
                    <a:pt x="412" y="1364"/>
                  </a:lnTo>
                  <a:lnTo>
                    <a:pt x="412" y="1364"/>
                  </a:lnTo>
                  <a:lnTo>
                    <a:pt x="414" y="1368"/>
                  </a:lnTo>
                  <a:lnTo>
                    <a:pt x="418" y="1372"/>
                  </a:lnTo>
                  <a:lnTo>
                    <a:pt x="418" y="1372"/>
                  </a:lnTo>
                  <a:lnTo>
                    <a:pt x="410" y="1374"/>
                  </a:lnTo>
                  <a:lnTo>
                    <a:pt x="410" y="1374"/>
                  </a:lnTo>
                  <a:lnTo>
                    <a:pt x="416" y="1380"/>
                  </a:lnTo>
                  <a:lnTo>
                    <a:pt x="416" y="1380"/>
                  </a:lnTo>
                  <a:lnTo>
                    <a:pt x="424" y="1380"/>
                  </a:lnTo>
                  <a:lnTo>
                    <a:pt x="424" y="1380"/>
                  </a:lnTo>
                  <a:lnTo>
                    <a:pt x="428" y="1384"/>
                  </a:lnTo>
                  <a:lnTo>
                    <a:pt x="432" y="1386"/>
                  </a:lnTo>
                  <a:lnTo>
                    <a:pt x="432" y="1386"/>
                  </a:lnTo>
                  <a:lnTo>
                    <a:pt x="440" y="1386"/>
                  </a:lnTo>
                  <a:lnTo>
                    <a:pt x="434" y="1378"/>
                  </a:lnTo>
                  <a:lnTo>
                    <a:pt x="442" y="1376"/>
                  </a:lnTo>
                  <a:lnTo>
                    <a:pt x="442" y="1376"/>
                  </a:lnTo>
                  <a:lnTo>
                    <a:pt x="446" y="1376"/>
                  </a:lnTo>
                  <a:lnTo>
                    <a:pt x="450" y="1376"/>
                  </a:lnTo>
                  <a:lnTo>
                    <a:pt x="450" y="1376"/>
                  </a:lnTo>
                  <a:lnTo>
                    <a:pt x="446" y="1372"/>
                  </a:lnTo>
                  <a:lnTo>
                    <a:pt x="444" y="1368"/>
                  </a:lnTo>
                  <a:lnTo>
                    <a:pt x="444" y="1368"/>
                  </a:lnTo>
                  <a:lnTo>
                    <a:pt x="448" y="1368"/>
                  </a:lnTo>
                  <a:lnTo>
                    <a:pt x="452" y="1366"/>
                  </a:lnTo>
                  <a:lnTo>
                    <a:pt x="452" y="1366"/>
                  </a:lnTo>
                  <a:lnTo>
                    <a:pt x="448" y="1362"/>
                  </a:lnTo>
                  <a:lnTo>
                    <a:pt x="444" y="1360"/>
                  </a:lnTo>
                  <a:lnTo>
                    <a:pt x="444" y="1360"/>
                  </a:lnTo>
                  <a:lnTo>
                    <a:pt x="448" y="1358"/>
                  </a:lnTo>
                  <a:lnTo>
                    <a:pt x="452" y="1358"/>
                  </a:lnTo>
                  <a:lnTo>
                    <a:pt x="460" y="1364"/>
                  </a:lnTo>
                  <a:lnTo>
                    <a:pt x="460" y="1364"/>
                  </a:lnTo>
                  <a:lnTo>
                    <a:pt x="466" y="1372"/>
                  </a:lnTo>
                  <a:lnTo>
                    <a:pt x="466" y="1372"/>
                  </a:lnTo>
                  <a:lnTo>
                    <a:pt x="470" y="1370"/>
                  </a:lnTo>
                  <a:lnTo>
                    <a:pt x="474" y="1368"/>
                  </a:lnTo>
                  <a:lnTo>
                    <a:pt x="474" y="1368"/>
                  </a:lnTo>
                  <a:lnTo>
                    <a:pt x="482" y="1376"/>
                  </a:lnTo>
                  <a:lnTo>
                    <a:pt x="482" y="1376"/>
                  </a:lnTo>
                  <a:lnTo>
                    <a:pt x="474" y="1378"/>
                  </a:lnTo>
                  <a:lnTo>
                    <a:pt x="474" y="1378"/>
                  </a:lnTo>
                  <a:lnTo>
                    <a:pt x="466" y="1380"/>
                  </a:lnTo>
                  <a:lnTo>
                    <a:pt x="466" y="1380"/>
                  </a:lnTo>
                  <a:lnTo>
                    <a:pt x="472" y="1386"/>
                  </a:lnTo>
                  <a:lnTo>
                    <a:pt x="472" y="1386"/>
                  </a:lnTo>
                  <a:lnTo>
                    <a:pt x="468" y="1388"/>
                  </a:lnTo>
                  <a:lnTo>
                    <a:pt x="464" y="1388"/>
                  </a:lnTo>
                  <a:lnTo>
                    <a:pt x="464" y="1388"/>
                  </a:lnTo>
                  <a:lnTo>
                    <a:pt x="468" y="1392"/>
                  </a:lnTo>
                  <a:lnTo>
                    <a:pt x="472" y="1396"/>
                  </a:lnTo>
                  <a:lnTo>
                    <a:pt x="472" y="1396"/>
                  </a:lnTo>
                  <a:lnTo>
                    <a:pt x="476" y="1394"/>
                  </a:lnTo>
                  <a:lnTo>
                    <a:pt x="480" y="1394"/>
                  </a:lnTo>
                  <a:lnTo>
                    <a:pt x="480" y="1394"/>
                  </a:lnTo>
                  <a:lnTo>
                    <a:pt x="484" y="1392"/>
                  </a:lnTo>
                  <a:lnTo>
                    <a:pt x="488" y="1390"/>
                  </a:lnTo>
                  <a:lnTo>
                    <a:pt x="488" y="1390"/>
                  </a:lnTo>
                  <a:lnTo>
                    <a:pt x="484" y="1388"/>
                  </a:lnTo>
                  <a:lnTo>
                    <a:pt x="480" y="1384"/>
                  </a:lnTo>
                  <a:lnTo>
                    <a:pt x="480" y="1384"/>
                  </a:lnTo>
                  <a:lnTo>
                    <a:pt x="488" y="1382"/>
                  </a:lnTo>
                  <a:lnTo>
                    <a:pt x="498" y="1380"/>
                  </a:lnTo>
                  <a:lnTo>
                    <a:pt x="498" y="1380"/>
                  </a:lnTo>
                  <a:lnTo>
                    <a:pt x="504" y="1386"/>
                  </a:lnTo>
                  <a:lnTo>
                    <a:pt x="504" y="1386"/>
                  </a:lnTo>
                  <a:lnTo>
                    <a:pt x="496" y="1388"/>
                  </a:lnTo>
                  <a:lnTo>
                    <a:pt x="496" y="1388"/>
                  </a:lnTo>
                  <a:lnTo>
                    <a:pt x="488" y="1390"/>
                  </a:lnTo>
                  <a:lnTo>
                    <a:pt x="488" y="1390"/>
                  </a:lnTo>
                  <a:lnTo>
                    <a:pt x="496" y="1398"/>
                  </a:lnTo>
                  <a:lnTo>
                    <a:pt x="504" y="1404"/>
                  </a:lnTo>
                  <a:lnTo>
                    <a:pt x="504" y="1404"/>
                  </a:lnTo>
                  <a:lnTo>
                    <a:pt x="512" y="1402"/>
                  </a:lnTo>
                  <a:lnTo>
                    <a:pt x="512" y="1402"/>
                  </a:lnTo>
                  <a:lnTo>
                    <a:pt x="520" y="1400"/>
                  </a:lnTo>
                  <a:lnTo>
                    <a:pt x="520" y="1400"/>
                  </a:lnTo>
                  <a:lnTo>
                    <a:pt x="524" y="1398"/>
                  </a:lnTo>
                  <a:lnTo>
                    <a:pt x="528" y="1396"/>
                  </a:lnTo>
                  <a:lnTo>
                    <a:pt x="528" y="1396"/>
                  </a:lnTo>
                  <a:lnTo>
                    <a:pt x="536" y="1402"/>
                  </a:lnTo>
                  <a:lnTo>
                    <a:pt x="536" y="1402"/>
                  </a:lnTo>
                  <a:lnTo>
                    <a:pt x="528" y="1406"/>
                  </a:lnTo>
                  <a:lnTo>
                    <a:pt x="528" y="1406"/>
                  </a:lnTo>
                  <a:lnTo>
                    <a:pt x="532" y="1408"/>
                  </a:lnTo>
                  <a:lnTo>
                    <a:pt x="534" y="1412"/>
                  </a:lnTo>
                  <a:lnTo>
                    <a:pt x="534" y="1412"/>
                  </a:lnTo>
                  <a:lnTo>
                    <a:pt x="530" y="1412"/>
                  </a:lnTo>
                  <a:lnTo>
                    <a:pt x="526" y="1414"/>
                  </a:lnTo>
                  <a:lnTo>
                    <a:pt x="526" y="1414"/>
                  </a:lnTo>
                  <a:lnTo>
                    <a:pt x="534" y="1420"/>
                  </a:lnTo>
                  <a:lnTo>
                    <a:pt x="534" y="1420"/>
                  </a:lnTo>
                  <a:lnTo>
                    <a:pt x="542" y="1418"/>
                  </a:lnTo>
                  <a:lnTo>
                    <a:pt x="550" y="1414"/>
                  </a:lnTo>
                  <a:lnTo>
                    <a:pt x="558" y="1412"/>
                  </a:lnTo>
                  <a:lnTo>
                    <a:pt x="558" y="1412"/>
                  </a:lnTo>
                  <a:lnTo>
                    <a:pt x="562" y="1410"/>
                  </a:lnTo>
                  <a:lnTo>
                    <a:pt x="566" y="1408"/>
                  </a:lnTo>
                  <a:lnTo>
                    <a:pt x="566" y="1408"/>
                  </a:lnTo>
                  <a:lnTo>
                    <a:pt x="570" y="1410"/>
                  </a:lnTo>
                  <a:lnTo>
                    <a:pt x="574" y="1414"/>
                  </a:lnTo>
                  <a:lnTo>
                    <a:pt x="574" y="1414"/>
                  </a:lnTo>
                  <a:lnTo>
                    <a:pt x="578" y="1412"/>
                  </a:lnTo>
                  <a:lnTo>
                    <a:pt x="582" y="1410"/>
                  </a:lnTo>
                  <a:lnTo>
                    <a:pt x="582" y="1410"/>
                  </a:lnTo>
                  <a:lnTo>
                    <a:pt x="590" y="1416"/>
                  </a:lnTo>
                  <a:lnTo>
                    <a:pt x="590" y="1416"/>
                  </a:lnTo>
                  <a:lnTo>
                    <a:pt x="582" y="1420"/>
                  </a:lnTo>
                  <a:lnTo>
                    <a:pt x="582" y="1420"/>
                  </a:lnTo>
                  <a:lnTo>
                    <a:pt x="592" y="1424"/>
                  </a:lnTo>
                  <a:lnTo>
                    <a:pt x="592" y="1424"/>
                  </a:lnTo>
                  <a:lnTo>
                    <a:pt x="596" y="1422"/>
                  </a:lnTo>
                  <a:lnTo>
                    <a:pt x="600" y="1422"/>
                  </a:lnTo>
                  <a:lnTo>
                    <a:pt x="600" y="1422"/>
                  </a:lnTo>
                  <a:lnTo>
                    <a:pt x="604" y="1424"/>
                  </a:lnTo>
                  <a:lnTo>
                    <a:pt x="608" y="1426"/>
                  </a:lnTo>
                  <a:lnTo>
                    <a:pt x="608" y="1426"/>
                  </a:lnTo>
                  <a:lnTo>
                    <a:pt x="612" y="1424"/>
                  </a:lnTo>
                  <a:lnTo>
                    <a:pt x="616" y="1422"/>
                  </a:lnTo>
                  <a:lnTo>
                    <a:pt x="616" y="1422"/>
                  </a:lnTo>
                  <a:lnTo>
                    <a:pt x="620" y="1420"/>
                  </a:lnTo>
                  <a:lnTo>
                    <a:pt x="622" y="1418"/>
                  </a:lnTo>
                  <a:lnTo>
                    <a:pt x="622" y="1418"/>
                  </a:lnTo>
                  <a:lnTo>
                    <a:pt x="628" y="1422"/>
                  </a:lnTo>
                  <a:lnTo>
                    <a:pt x="632" y="1424"/>
                  </a:lnTo>
                  <a:lnTo>
                    <a:pt x="632" y="1424"/>
                  </a:lnTo>
                  <a:lnTo>
                    <a:pt x="636" y="1422"/>
                  </a:lnTo>
                  <a:lnTo>
                    <a:pt x="638" y="1420"/>
                  </a:lnTo>
                  <a:lnTo>
                    <a:pt x="638" y="1420"/>
                  </a:lnTo>
                  <a:lnTo>
                    <a:pt x="644" y="1422"/>
                  </a:lnTo>
                  <a:lnTo>
                    <a:pt x="648" y="1424"/>
                  </a:lnTo>
                  <a:lnTo>
                    <a:pt x="648" y="1424"/>
                  </a:lnTo>
                  <a:lnTo>
                    <a:pt x="640" y="1428"/>
                  </a:lnTo>
                  <a:lnTo>
                    <a:pt x="640" y="1428"/>
                  </a:lnTo>
                  <a:lnTo>
                    <a:pt x="644" y="1432"/>
                  </a:lnTo>
                  <a:lnTo>
                    <a:pt x="648" y="1434"/>
                  </a:lnTo>
                  <a:lnTo>
                    <a:pt x="642" y="1438"/>
                  </a:lnTo>
                  <a:lnTo>
                    <a:pt x="642" y="1438"/>
                  </a:lnTo>
                  <a:lnTo>
                    <a:pt x="638" y="1440"/>
                  </a:lnTo>
                  <a:lnTo>
                    <a:pt x="634" y="1442"/>
                  </a:lnTo>
                  <a:lnTo>
                    <a:pt x="634" y="1442"/>
                  </a:lnTo>
                  <a:lnTo>
                    <a:pt x="638" y="1444"/>
                  </a:lnTo>
                  <a:lnTo>
                    <a:pt x="642" y="1446"/>
                  </a:lnTo>
                  <a:lnTo>
                    <a:pt x="642" y="1446"/>
                  </a:lnTo>
                  <a:lnTo>
                    <a:pt x="646" y="1444"/>
                  </a:lnTo>
                  <a:lnTo>
                    <a:pt x="650" y="1442"/>
                  </a:lnTo>
                  <a:lnTo>
                    <a:pt x="650" y="1442"/>
                  </a:lnTo>
                  <a:lnTo>
                    <a:pt x="654" y="1444"/>
                  </a:lnTo>
                  <a:lnTo>
                    <a:pt x="658" y="1446"/>
                  </a:lnTo>
                  <a:lnTo>
                    <a:pt x="658" y="1446"/>
                  </a:lnTo>
                  <a:lnTo>
                    <a:pt x="662" y="1444"/>
                  </a:lnTo>
                  <a:lnTo>
                    <a:pt x="666" y="1442"/>
                  </a:lnTo>
                  <a:lnTo>
                    <a:pt x="666" y="1442"/>
                  </a:lnTo>
                  <a:lnTo>
                    <a:pt x="658" y="1438"/>
                  </a:lnTo>
                  <a:lnTo>
                    <a:pt x="658" y="1438"/>
                  </a:lnTo>
                  <a:lnTo>
                    <a:pt x="666" y="1434"/>
                  </a:lnTo>
                  <a:lnTo>
                    <a:pt x="666" y="1434"/>
                  </a:lnTo>
                  <a:lnTo>
                    <a:pt x="674" y="1438"/>
                  </a:lnTo>
                  <a:lnTo>
                    <a:pt x="674" y="1438"/>
                  </a:lnTo>
                  <a:lnTo>
                    <a:pt x="678" y="1436"/>
                  </a:lnTo>
                  <a:lnTo>
                    <a:pt x="682" y="1434"/>
                  </a:lnTo>
                  <a:lnTo>
                    <a:pt x="682" y="1434"/>
                  </a:lnTo>
                  <a:lnTo>
                    <a:pt x="690" y="1438"/>
                  </a:lnTo>
                  <a:lnTo>
                    <a:pt x="698" y="1434"/>
                  </a:lnTo>
                  <a:lnTo>
                    <a:pt x="698" y="1434"/>
                  </a:lnTo>
                  <a:lnTo>
                    <a:pt x="704" y="1428"/>
                  </a:lnTo>
                  <a:lnTo>
                    <a:pt x="704" y="1428"/>
                  </a:lnTo>
                  <a:lnTo>
                    <a:pt x="708" y="1426"/>
                  </a:lnTo>
                  <a:lnTo>
                    <a:pt x="712" y="1424"/>
                  </a:lnTo>
                  <a:lnTo>
                    <a:pt x="712" y="1424"/>
                  </a:lnTo>
                  <a:lnTo>
                    <a:pt x="708" y="1422"/>
                  </a:lnTo>
                  <a:lnTo>
                    <a:pt x="702" y="1420"/>
                  </a:lnTo>
                  <a:lnTo>
                    <a:pt x="702" y="1420"/>
                  </a:lnTo>
                  <a:lnTo>
                    <a:pt x="710" y="1416"/>
                  </a:lnTo>
                  <a:lnTo>
                    <a:pt x="710" y="1416"/>
                  </a:lnTo>
                  <a:lnTo>
                    <a:pt x="718" y="1420"/>
                  </a:lnTo>
                  <a:lnTo>
                    <a:pt x="718" y="1420"/>
                  </a:lnTo>
                  <a:lnTo>
                    <a:pt x="724" y="1422"/>
                  </a:lnTo>
                  <a:lnTo>
                    <a:pt x="728" y="1424"/>
                  </a:lnTo>
                  <a:lnTo>
                    <a:pt x="728" y="1424"/>
                  </a:lnTo>
                  <a:lnTo>
                    <a:pt x="732" y="1420"/>
                  </a:lnTo>
                  <a:lnTo>
                    <a:pt x="734" y="1418"/>
                  </a:lnTo>
                  <a:lnTo>
                    <a:pt x="734" y="1418"/>
                  </a:lnTo>
                  <a:lnTo>
                    <a:pt x="738" y="1420"/>
                  </a:lnTo>
                  <a:lnTo>
                    <a:pt x="744" y="1422"/>
                  </a:lnTo>
                  <a:lnTo>
                    <a:pt x="762" y="1428"/>
                  </a:lnTo>
                  <a:lnTo>
                    <a:pt x="762" y="1428"/>
                  </a:lnTo>
                  <a:lnTo>
                    <a:pt x="758" y="1430"/>
                  </a:lnTo>
                  <a:lnTo>
                    <a:pt x="756" y="1434"/>
                  </a:lnTo>
                  <a:lnTo>
                    <a:pt x="756" y="1434"/>
                  </a:lnTo>
                  <a:lnTo>
                    <a:pt x="764" y="1436"/>
                  </a:lnTo>
                  <a:lnTo>
                    <a:pt x="764" y="1436"/>
                  </a:lnTo>
                  <a:lnTo>
                    <a:pt x="768" y="1434"/>
                  </a:lnTo>
                  <a:lnTo>
                    <a:pt x="772" y="1432"/>
                  </a:lnTo>
                  <a:lnTo>
                    <a:pt x="778" y="1426"/>
                  </a:lnTo>
                  <a:lnTo>
                    <a:pt x="778" y="1426"/>
                  </a:lnTo>
                  <a:lnTo>
                    <a:pt x="782" y="1428"/>
                  </a:lnTo>
                  <a:lnTo>
                    <a:pt x="788" y="1430"/>
                  </a:lnTo>
                  <a:lnTo>
                    <a:pt x="788" y="1430"/>
                  </a:lnTo>
                  <a:lnTo>
                    <a:pt x="784" y="1432"/>
                  </a:lnTo>
                  <a:lnTo>
                    <a:pt x="780" y="1434"/>
                  </a:lnTo>
                  <a:lnTo>
                    <a:pt x="780" y="1434"/>
                  </a:lnTo>
                  <a:lnTo>
                    <a:pt x="774" y="1440"/>
                  </a:lnTo>
                  <a:lnTo>
                    <a:pt x="774" y="1440"/>
                  </a:lnTo>
                  <a:lnTo>
                    <a:pt x="784" y="1442"/>
                  </a:lnTo>
                  <a:lnTo>
                    <a:pt x="784" y="1442"/>
                  </a:lnTo>
                  <a:lnTo>
                    <a:pt x="794" y="1446"/>
                  </a:lnTo>
                  <a:lnTo>
                    <a:pt x="794" y="1446"/>
                  </a:lnTo>
                  <a:lnTo>
                    <a:pt x="796" y="1444"/>
                  </a:lnTo>
                  <a:lnTo>
                    <a:pt x="800" y="1440"/>
                  </a:lnTo>
                  <a:lnTo>
                    <a:pt x="800" y="1440"/>
                  </a:lnTo>
                  <a:lnTo>
                    <a:pt x="790" y="1438"/>
                  </a:lnTo>
                  <a:lnTo>
                    <a:pt x="790" y="1438"/>
                  </a:lnTo>
                  <a:lnTo>
                    <a:pt x="796" y="1432"/>
                  </a:lnTo>
                  <a:lnTo>
                    <a:pt x="796" y="1432"/>
                  </a:lnTo>
                  <a:lnTo>
                    <a:pt x="804" y="1426"/>
                  </a:lnTo>
                  <a:lnTo>
                    <a:pt x="804" y="1426"/>
                  </a:lnTo>
                  <a:lnTo>
                    <a:pt x="812" y="1428"/>
                  </a:lnTo>
                  <a:lnTo>
                    <a:pt x="812" y="1428"/>
                  </a:lnTo>
                  <a:lnTo>
                    <a:pt x="822" y="1432"/>
                  </a:lnTo>
                  <a:lnTo>
                    <a:pt x="822" y="1432"/>
                  </a:lnTo>
                  <a:lnTo>
                    <a:pt x="826" y="1428"/>
                  </a:lnTo>
                  <a:lnTo>
                    <a:pt x="828" y="1426"/>
                  </a:lnTo>
                  <a:lnTo>
                    <a:pt x="828" y="1426"/>
                  </a:lnTo>
                  <a:lnTo>
                    <a:pt x="834" y="1426"/>
                  </a:lnTo>
                  <a:lnTo>
                    <a:pt x="838" y="1428"/>
                  </a:lnTo>
                  <a:lnTo>
                    <a:pt x="838" y="1428"/>
                  </a:lnTo>
                  <a:lnTo>
                    <a:pt x="848" y="1430"/>
                  </a:lnTo>
                  <a:lnTo>
                    <a:pt x="848" y="1430"/>
                  </a:lnTo>
                  <a:lnTo>
                    <a:pt x="858" y="1432"/>
                  </a:lnTo>
                  <a:lnTo>
                    <a:pt x="858" y="1432"/>
                  </a:lnTo>
                  <a:lnTo>
                    <a:pt x="862" y="1430"/>
                  </a:lnTo>
                  <a:lnTo>
                    <a:pt x="864" y="1426"/>
                  </a:lnTo>
                  <a:lnTo>
                    <a:pt x="864" y="1426"/>
                  </a:lnTo>
                  <a:lnTo>
                    <a:pt x="868" y="1424"/>
                  </a:lnTo>
                  <a:lnTo>
                    <a:pt x="870" y="1420"/>
                  </a:lnTo>
                  <a:lnTo>
                    <a:pt x="870" y="1420"/>
                  </a:lnTo>
                  <a:lnTo>
                    <a:pt x="866" y="1420"/>
                  </a:lnTo>
                  <a:lnTo>
                    <a:pt x="860" y="1418"/>
                  </a:lnTo>
                  <a:lnTo>
                    <a:pt x="860" y="1418"/>
                  </a:lnTo>
                  <a:lnTo>
                    <a:pt x="866" y="1412"/>
                  </a:lnTo>
                  <a:lnTo>
                    <a:pt x="866" y="1412"/>
                  </a:lnTo>
                  <a:lnTo>
                    <a:pt x="876" y="1414"/>
                  </a:lnTo>
                  <a:lnTo>
                    <a:pt x="876" y="1414"/>
                  </a:lnTo>
                  <a:lnTo>
                    <a:pt x="882" y="1406"/>
                  </a:lnTo>
                  <a:lnTo>
                    <a:pt x="882" y="1406"/>
                  </a:lnTo>
                  <a:lnTo>
                    <a:pt x="886" y="1400"/>
                  </a:lnTo>
                  <a:lnTo>
                    <a:pt x="886" y="1400"/>
                  </a:lnTo>
                  <a:lnTo>
                    <a:pt x="896" y="1402"/>
                  </a:lnTo>
                  <a:lnTo>
                    <a:pt x="896" y="1402"/>
                  </a:lnTo>
                  <a:lnTo>
                    <a:pt x="906" y="1404"/>
                  </a:lnTo>
                  <a:lnTo>
                    <a:pt x="906" y="1404"/>
                  </a:lnTo>
                  <a:lnTo>
                    <a:pt x="910" y="1400"/>
                  </a:lnTo>
                  <a:lnTo>
                    <a:pt x="912" y="1396"/>
                  </a:lnTo>
                  <a:lnTo>
                    <a:pt x="912" y="1396"/>
                  </a:lnTo>
                  <a:lnTo>
                    <a:pt x="902" y="1396"/>
                  </a:lnTo>
                  <a:lnTo>
                    <a:pt x="902" y="1396"/>
                  </a:lnTo>
                  <a:lnTo>
                    <a:pt x="904" y="1392"/>
                  </a:lnTo>
                  <a:lnTo>
                    <a:pt x="908" y="1388"/>
                  </a:lnTo>
                  <a:lnTo>
                    <a:pt x="908" y="1388"/>
                  </a:lnTo>
                  <a:lnTo>
                    <a:pt x="912" y="1382"/>
                  </a:lnTo>
                  <a:lnTo>
                    <a:pt x="918" y="1376"/>
                  </a:lnTo>
                  <a:lnTo>
                    <a:pt x="918" y="1376"/>
                  </a:lnTo>
                  <a:lnTo>
                    <a:pt x="928" y="1378"/>
                  </a:lnTo>
                  <a:lnTo>
                    <a:pt x="928" y="1378"/>
                  </a:lnTo>
                  <a:lnTo>
                    <a:pt x="926" y="1380"/>
                  </a:lnTo>
                  <a:lnTo>
                    <a:pt x="922" y="1384"/>
                  </a:lnTo>
                  <a:lnTo>
                    <a:pt x="922" y="1384"/>
                  </a:lnTo>
                  <a:lnTo>
                    <a:pt x="916" y="1390"/>
                  </a:lnTo>
                  <a:lnTo>
                    <a:pt x="916" y="1390"/>
                  </a:lnTo>
                  <a:lnTo>
                    <a:pt x="914" y="1394"/>
                  </a:lnTo>
                  <a:lnTo>
                    <a:pt x="912" y="1396"/>
                  </a:lnTo>
                  <a:lnTo>
                    <a:pt x="912" y="1396"/>
                  </a:lnTo>
                  <a:lnTo>
                    <a:pt x="916" y="1398"/>
                  </a:lnTo>
                  <a:lnTo>
                    <a:pt x="922" y="1398"/>
                  </a:lnTo>
                  <a:lnTo>
                    <a:pt x="922" y="1398"/>
                  </a:lnTo>
                  <a:lnTo>
                    <a:pt x="926" y="1392"/>
                  </a:lnTo>
                  <a:lnTo>
                    <a:pt x="926" y="1392"/>
                  </a:lnTo>
                  <a:lnTo>
                    <a:pt x="936" y="1378"/>
                  </a:lnTo>
                  <a:lnTo>
                    <a:pt x="936" y="1378"/>
                  </a:lnTo>
                  <a:lnTo>
                    <a:pt x="942" y="1378"/>
                  </a:lnTo>
                  <a:lnTo>
                    <a:pt x="946" y="1378"/>
                  </a:lnTo>
                  <a:lnTo>
                    <a:pt x="946" y="1378"/>
                  </a:lnTo>
                  <a:lnTo>
                    <a:pt x="942" y="1386"/>
                  </a:lnTo>
                  <a:lnTo>
                    <a:pt x="942" y="1386"/>
                  </a:lnTo>
                  <a:lnTo>
                    <a:pt x="936" y="1392"/>
                  </a:lnTo>
                  <a:lnTo>
                    <a:pt x="936" y="1392"/>
                  </a:lnTo>
                  <a:lnTo>
                    <a:pt x="946" y="1392"/>
                  </a:lnTo>
                  <a:lnTo>
                    <a:pt x="946" y="1392"/>
                  </a:lnTo>
                  <a:lnTo>
                    <a:pt x="944" y="1396"/>
                  </a:lnTo>
                  <a:lnTo>
                    <a:pt x="942" y="1400"/>
                  </a:lnTo>
                  <a:lnTo>
                    <a:pt x="942" y="1400"/>
                  </a:lnTo>
                  <a:lnTo>
                    <a:pt x="950" y="1400"/>
                  </a:lnTo>
                  <a:lnTo>
                    <a:pt x="950" y="1400"/>
                  </a:lnTo>
                  <a:lnTo>
                    <a:pt x="956" y="1394"/>
                  </a:lnTo>
                  <a:lnTo>
                    <a:pt x="956" y="1394"/>
                  </a:lnTo>
                  <a:lnTo>
                    <a:pt x="966" y="1394"/>
                  </a:lnTo>
                  <a:lnTo>
                    <a:pt x="976" y="1394"/>
                  </a:lnTo>
                  <a:lnTo>
                    <a:pt x="976" y="1394"/>
                  </a:lnTo>
                  <a:lnTo>
                    <a:pt x="986" y="1394"/>
                  </a:lnTo>
                  <a:lnTo>
                    <a:pt x="986" y="1394"/>
                  </a:lnTo>
                  <a:lnTo>
                    <a:pt x="988" y="1390"/>
                  </a:lnTo>
                  <a:lnTo>
                    <a:pt x="990" y="1388"/>
                  </a:lnTo>
                  <a:lnTo>
                    <a:pt x="990" y="1388"/>
                  </a:lnTo>
                  <a:lnTo>
                    <a:pt x="996" y="1388"/>
                  </a:lnTo>
                  <a:lnTo>
                    <a:pt x="1000" y="1388"/>
                  </a:lnTo>
                  <a:lnTo>
                    <a:pt x="1000" y="1388"/>
                  </a:lnTo>
                  <a:lnTo>
                    <a:pt x="1004" y="1384"/>
                  </a:lnTo>
                  <a:lnTo>
                    <a:pt x="1006" y="1380"/>
                  </a:lnTo>
                  <a:lnTo>
                    <a:pt x="1006" y="1380"/>
                  </a:lnTo>
                  <a:lnTo>
                    <a:pt x="1016" y="1380"/>
                  </a:lnTo>
                  <a:lnTo>
                    <a:pt x="1016" y="1380"/>
                  </a:lnTo>
                  <a:lnTo>
                    <a:pt x="1026" y="1378"/>
                  </a:lnTo>
                  <a:lnTo>
                    <a:pt x="1026" y="1378"/>
                  </a:lnTo>
                  <a:lnTo>
                    <a:pt x="1028" y="1376"/>
                  </a:lnTo>
                  <a:lnTo>
                    <a:pt x="1030" y="1372"/>
                  </a:lnTo>
                  <a:lnTo>
                    <a:pt x="1030" y="1372"/>
                  </a:lnTo>
                  <a:lnTo>
                    <a:pt x="1034" y="1370"/>
                  </a:lnTo>
                  <a:lnTo>
                    <a:pt x="1040" y="1370"/>
                  </a:lnTo>
                  <a:lnTo>
                    <a:pt x="1040" y="1370"/>
                  </a:lnTo>
                  <a:lnTo>
                    <a:pt x="1036" y="1378"/>
                  </a:lnTo>
                  <a:lnTo>
                    <a:pt x="1036" y="1378"/>
                  </a:lnTo>
                  <a:lnTo>
                    <a:pt x="1030" y="1386"/>
                  </a:lnTo>
                  <a:lnTo>
                    <a:pt x="1030" y="1386"/>
                  </a:lnTo>
                  <a:lnTo>
                    <a:pt x="1040" y="1386"/>
                  </a:lnTo>
                  <a:lnTo>
                    <a:pt x="1040" y="1386"/>
                  </a:lnTo>
                  <a:lnTo>
                    <a:pt x="1046" y="1378"/>
                  </a:lnTo>
                  <a:lnTo>
                    <a:pt x="1050" y="1370"/>
                  </a:lnTo>
                  <a:lnTo>
                    <a:pt x="1054" y="1362"/>
                  </a:lnTo>
                  <a:lnTo>
                    <a:pt x="1054" y="1362"/>
                  </a:lnTo>
                  <a:lnTo>
                    <a:pt x="1058" y="1356"/>
                  </a:lnTo>
                  <a:lnTo>
                    <a:pt x="1058" y="1356"/>
                  </a:lnTo>
                  <a:lnTo>
                    <a:pt x="1060" y="1352"/>
                  </a:lnTo>
                  <a:lnTo>
                    <a:pt x="1062" y="1348"/>
                  </a:lnTo>
                  <a:lnTo>
                    <a:pt x="1062" y="1348"/>
                  </a:lnTo>
                  <a:lnTo>
                    <a:pt x="1058" y="1348"/>
                  </a:lnTo>
                  <a:lnTo>
                    <a:pt x="1052" y="1348"/>
                  </a:lnTo>
                  <a:lnTo>
                    <a:pt x="1052" y="1348"/>
                  </a:lnTo>
                  <a:lnTo>
                    <a:pt x="1054" y="1344"/>
                  </a:lnTo>
                  <a:lnTo>
                    <a:pt x="1056" y="1342"/>
                  </a:lnTo>
                  <a:lnTo>
                    <a:pt x="1056" y="1342"/>
                  </a:lnTo>
                  <a:lnTo>
                    <a:pt x="1060" y="1340"/>
                  </a:lnTo>
                  <a:lnTo>
                    <a:pt x="1066" y="1340"/>
                  </a:lnTo>
                  <a:lnTo>
                    <a:pt x="1066" y="1340"/>
                  </a:lnTo>
                  <a:lnTo>
                    <a:pt x="1068" y="1336"/>
                  </a:lnTo>
                  <a:lnTo>
                    <a:pt x="1070" y="1332"/>
                  </a:lnTo>
                  <a:lnTo>
                    <a:pt x="1070" y="1332"/>
                  </a:lnTo>
                  <a:lnTo>
                    <a:pt x="1078" y="1330"/>
                  </a:lnTo>
                  <a:lnTo>
                    <a:pt x="1078" y="1330"/>
                  </a:lnTo>
                  <a:lnTo>
                    <a:pt x="1076" y="1338"/>
                  </a:lnTo>
                  <a:lnTo>
                    <a:pt x="1076" y="1338"/>
                  </a:lnTo>
                  <a:lnTo>
                    <a:pt x="1080" y="1338"/>
                  </a:lnTo>
                  <a:lnTo>
                    <a:pt x="1084" y="1336"/>
                  </a:lnTo>
                  <a:lnTo>
                    <a:pt x="1084" y="1336"/>
                  </a:lnTo>
                  <a:lnTo>
                    <a:pt x="1084" y="1340"/>
                  </a:lnTo>
                  <a:lnTo>
                    <a:pt x="1082" y="1344"/>
                  </a:lnTo>
                  <a:lnTo>
                    <a:pt x="1082" y="1344"/>
                  </a:lnTo>
                  <a:lnTo>
                    <a:pt x="1080" y="1348"/>
                  </a:lnTo>
                  <a:lnTo>
                    <a:pt x="1078" y="1352"/>
                  </a:lnTo>
                  <a:lnTo>
                    <a:pt x="1078" y="1352"/>
                  </a:lnTo>
                  <a:lnTo>
                    <a:pt x="1074" y="1360"/>
                  </a:lnTo>
                  <a:lnTo>
                    <a:pt x="1074" y="1360"/>
                  </a:lnTo>
                  <a:lnTo>
                    <a:pt x="1078" y="1360"/>
                  </a:lnTo>
                  <a:lnTo>
                    <a:pt x="1084" y="1358"/>
                  </a:lnTo>
                  <a:lnTo>
                    <a:pt x="1092" y="1344"/>
                  </a:lnTo>
                  <a:lnTo>
                    <a:pt x="1092" y="1344"/>
                  </a:lnTo>
                  <a:lnTo>
                    <a:pt x="1096" y="1342"/>
                  </a:lnTo>
                  <a:lnTo>
                    <a:pt x="1102" y="1342"/>
                  </a:lnTo>
                  <a:lnTo>
                    <a:pt x="1102" y="1342"/>
                  </a:lnTo>
                  <a:lnTo>
                    <a:pt x="1102" y="1338"/>
                  </a:lnTo>
                  <a:lnTo>
                    <a:pt x="1104" y="1334"/>
                  </a:lnTo>
                  <a:lnTo>
                    <a:pt x="1104" y="1334"/>
                  </a:lnTo>
                  <a:lnTo>
                    <a:pt x="1110" y="1332"/>
                  </a:lnTo>
                  <a:lnTo>
                    <a:pt x="1114" y="1332"/>
                  </a:lnTo>
                  <a:lnTo>
                    <a:pt x="1114" y="1332"/>
                  </a:lnTo>
                  <a:lnTo>
                    <a:pt x="1116" y="1328"/>
                  </a:lnTo>
                  <a:lnTo>
                    <a:pt x="1118" y="1324"/>
                  </a:lnTo>
                  <a:lnTo>
                    <a:pt x="1118" y="1324"/>
                  </a:lnTo>
                  <a:lnTo>
                    <a:pt x="1124" y="1324"/>
                  </a:lnTo>
                  <a:lnTo>
                    <a:pt x="1128" y="1322"/>
                  </a:lnTo>
                  <a:lnTo>
                    <a:pt x="1128" y="1322"/>
                  </a:lnTo>
                  <a:lnTo>
                    <a:pt x="1130" y="1314"/>
                  </a:lnTo>
                  <a:lnTo>
                    <a:pt x="1134" y="1306"/>
                  </a:lnTo>
                  <a:lnTo>
                    <a:pt x="1134" y="1306"/>
                  </a:lnTo>
                  <a:lnTo>
                    <a:pt x="1124" y="1308"/>
                  </a:lnTo>
                  <a:lnTo>
                    <a:pt x="1124" y="1308"/>
                  </a:lnTo>
                  <a:lnTo>
                    <a:pt x="1126" y="1300"/>
                  </a:lnTo>
                  <a:lnTo>
                    <a:pt x="1126" y="1300"/>
                  </a:lnTo>
                  <a:lnTo>
                    <a:pt x="1130" y="1292"/>
                  </a:lnTo>
                  <a:lnTo>
                    <a:pt x="1130" y="1292"/>
                  </a:lnTo>
                  <a:lnTo>
                    <a:pt x="1132" y="1288"/>
                  </a:lnTo>
                  <a:lnTo>
                    <a:pt x="1132" y="1284"/>
                  </a:lnTo>
                  <a:lnTo>
                    <a:pt x="1132" y="1284"/>
                  </a:lnTo>
                  <a:lnTo>
                    <a:pt x="1128" y="1284"/>
                  </a:lnTo>
                  <a:lnTo>
                    <a:pt x="1122" y="1286"/>
                  </a:lnTo>
                  <a:lnTo>
                    <a:pt x="1122" y="1286"/>
                  </a:lnTo>
                  <a:lnTo>
                    <a:pt x="1126" y="1278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132" y="126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8" y="1264"/>
                  </a:lnTo>
                  <a:lnTo>
                    <a:pt x="1140" y="1260"/>
                  </a:lnTo>
                  <a:lnTo>
                    <a:pt x="1140" y="1260"/>
                  </a:lnTo>
                  <a:lnTo>
                    <a:pt x="1150" y="1258"/>
                  </a:lnTo>
                  <a:lnTo>
                    <a:pt x="1150" y="1258"/>
                  </a:lnTo>
                  <a:lnTo>
                    <a:pt x="1146" y="1266"/>
                  </a:lnTo>
                  <a:lnTo>
                    <a:pt x="1146" y="1266"/>
                  </a:lnTo>
                  <a:lnTo>
                    <a:pt x="1152" y="1264"/>
                  </a:lnTo>
                  <a:lnTo>
                    <a:pt x="1156" y="1262"/>
                  </a:lnTo>
                  <a:lnTo>
                    <a:pt x="1156" y="1262"/>
                  </a:lnTo>
                  <a:lnTo>
                    <a:pt x="1156" y="1266"/>
                  </a:lnTo>
                  <a:lnTo>
                    <a:pt x="1154" y="1270"/>
                  </a:lnTo>
                  <a:lnTo>
                    <a:pt x="1154" y="1270"/>
                  </a:lnTo>
                  <a:lnTo>
                    <a:pt x="1152" y="1274"/>
                  </a:lnTo>
                  <a:lnTo>
                    <a:pt x="1152" y="1278"/>
                  </a:lnTo>
                  <a:lnTo>
                    <a:pt x="1152" y="1278"/>
                  </a:lnTo>
                  <a:lnTo>
                    <a:pt x="1148" y="1286"/>
                  </a:lnTo>
                  <a:lnTo>
                    <a:pt x="1148" y="1286"/>
                  </a:lnTo>
                  <a:lnTo>
                    <a:pt x="1158" y="1284"/>
                  </a:lnTo>
                  <a:lnTo>
                    <a:pt x="1158" y="1284"/>
                  </a:lnTo>
                  <a:lnTo>
                    <a:pt x="1160" y="1276"/>
                  </a:lnTo>
                  <a:lnTo>
                    <a:pt x="1160" y="1276"/>
                  </a:lnTo>
                  <a:lnTo>
                    <a:pt x="1164" y="1268"/>
                  </a:lnTo>
                  <a:lnTo>
                    <a:pt x="1164" y="1268"/>
                  </a:lnTo>
                  <a:lnTo>
                    <a:pt x="1172" y="1266"/>
                  </a:lnTo>
                  <a:lnTo>
                    <a:pt x="1172" y="1266"/>
                  </a:lnTo>
                  <a:lnTo>
                    <a:pt x="1182" y="1262"/>
                  </a:lnTo>
                  <a:lnTo>
                    <a:pt x="1192" y="1258"/>
                  </a:lnTo>
                  <a:lnTo>
                    <a:pt x="1192" y="1258"/>
                  </a:lnTo>
                  <a:lnTo>
                    <a:pt x="1190" y="1264"/>
                  </a:lnTo>
                  <a:lnTo>
                    <a:pt x="1190" y="1268"/>
                  </a:lnTo>
                  <a:lnTo>
                    <a:pt x="1190" y="1268"/>
                  </a:lnTo>
                  <a:lnTo>
                    <a:pt x="1198" y="1264"/>
                  </a:lnTo>
                  <a:lnTo>
                    <a:pt x="1198" y="1264"/>
                  </a:lnTo>
                  <a:lnTo>
                    <a:pt x="1200" y="1260"/>
                  </a:lnTo>
                  <a:lnTo>
                    <a:pt x="1200" y="1256"/>
                  </a:lnTo>
                  <a:lnTo>
                    <a:pt x="1200" y="1256"/>
                  </a:lnTo>
                  <a:lnTo>
                    <a:pt x="1202" y="1248"/>
                  </a:lnTo>
                  <a:lnTo>
                    <a:pt x="1202" y="1248"/>
                  </a:lnTo>
                  <a:lnTo>
                    <a:pt x="1212" y="1244"/>
                  </a:lnTo>
                  <a:lnTo>
                    <a:pt x="1212" y="1244"/>
                  </a:lnTo>
                  <a:lnTo>
                    <a:pt x="1214" y="1236"/>
                  </a:lnTo>
                  <a:lnTo>
                    <a:pt x="1214" y="1236"/>
                  </a:lnTo>
                  <a:lnTo>
                    <a:pt x="1208" y="1238"/>
                  </a:lnTo>
                  <a:lnTo>
                    <a:pt x="1204" y="1238"/>
                  </a:lnTo>
                  <a:lnTo>
                    <a:pt x="1204" y="1238"/>
                  </a:lnTo>
                  <a:lnTo>
                    <a:pt x="1206" y="1230"/>
                  </a:lnTo>
                  <a:lnTo>
                    <a:pt x="1206" y="1230"/>
                  </a:lnTo>
                  <a:lnTo>
                    <a:pt x="1206" y="1226"/>
                  </a:lnTo>
                  <a:lnTo>
                    <a:pt x="1208" y="1222"/>
                  </a:lnTo>
                  <a:lnTo>
                    <a:pt x="1208" y="1222"/>
                  </a:lnTo>
                  <a:lnTo>
                    <a:pt x="1216" y="1220"/>
                  </a:lnTo>
                  <a:lnTo>
                    <a:pt x="1216" y="1220"/>
                  </a:lnTo>
                  <a:lnTo>
                    <a:pt x="1226" y="1214"/>
                  </a:lnTo>
                  <a:lnTo>
                    <a:pt x="1226" y="1214"/>
                  </a:lnTo>
                  <a:lnTo>
                    <a:pt x="1226" y="1210"/>
                  </a:lnTo>
                  <a:lnTo>
                    <a:pt x="1226" y="1206"/>
                  </a:lnTo>
                  <a:lnTo>
                    <a:pt x="1236" y="1202"/>
                  </a:lnTo>
                  <a:lnTo>
                    <a:pt x="1254" y="1194"/>
                  </a:lnTo>
                  <a:lnTo>
                    <a:pt x="1252" y="1210"/>
                  </a:lnTo>
                  <a:lnTo>
                    <a:pt x="1248" y="1228"/>
                  </a:lnTo>
                  <a:lnTo>
                    <a:pt x="1248" y="1228"/>
                  </a:lnTo>
                  <a:lnTo>
                    <a:pt x="1254" y="1226"/>
                  </a:lnTo>
                  <a:lnTo>
                    <a:pt x="1258" y="1224"/>
                  </a:lnTo>
                  <a:lnTo>
                    <a:pt x="1258" y="1224"/>
                  </a:lnTo>
                  <a:lnTo>
                    <a:pt x="1258" y="1228"/>
                  </a:lnTo>
                  <a:lnTo>
                    <a:pt x="1256" y="1232"/>
                  </a:lnTo>
                  <a:lnTo>
                    <a:pt x="1256" y="1232"/>
                  </a:lnTo>
                  <a:lnTo>
                    <a:pt x="1266" y="1228"/>
                  </a:lnTo>
                  <a:lnTo>
                    <a:pt x="1266" y="1228"/>
                  </a:lnTo>
                  <a:lnTo>
                    <a:pt x="1266" y="1220"/>
                  </a:lnTo>
                  <a:lnTo>
                    <a:pt x="1266" y="1220"/>
                  </a:lnTo>
                  <a:lnTo>
                    <a:pt x="1268" y="1210"/>
                  </a:lnTo>
                  <a:lnTo>
                    <a:pt x="1268" y="1210"/>
                  </a:lnTo>
                  <a:lnTo>
                    <a:pt x="1260" y="1216"/>
                  </a:lnTo>
                  <a:lnTo>
                    <a:pt x="1260" y="1216"/>
                  </a:lnTo>
                  <a:lnTo>
                    <a:pt x="1260" y="1206"/>
                  </a:lnTo>
                  <a:lnTo>
                    <a:pt x="1260" y="1206"/>
                  </a:lnTo>
                  <a:lnTo>
                    <a:pt x="1264" y="1204"/>
                  </a:lnTo>
                  <a:lnTo>
                    <a:pt x="1270" y="1202"/>
                  </a:lnTo>
                  <a:lnTo>
                    <a:pt x="1270" y="1202"/>
                  </a:lnTo>
                  <a:lnTo>
                    <a:pt x="1268" y="1206"/>
                  </a:lnTo>
                  <a:lnTo>
                    <a:pt x="1268" y="1210"/>
                  </a:lnTo>
                  <a:lnTo>
                    <a:pt x="1268" y="1210"/>
                  </a:lnTo>
                  <a:lnTo>
                    <a:pt x="1278" y="1206"/>
                  </a:lnTo>
                  <a:lnTo>
                    <a:pt x="1278" y="1206"/>
                  </a:lnTo>
                  <a:lnTo>
                    <a:pt x="1286" y="1202"/>
                  </a:lnTo>
                  <a:lnTo>
                    <a:pt x="1286" y="1202"/>
                  </a:lnTo>
                  <a:lnTo>
                    <a:pt x="1288" y="1192"/>
                  </a:lnTo>
                  <a:lnTo>
                    <a:pt x="1288" y="1192"/>
                  </a:lnTo>
                  <a:lnTo>
                    <a:pt x="1288" y="1188"/>
                  </a:lnTo>
                  <a:lnTo>
                    <a:pt x="1288" y="1184"/>
                  </a:lnTo>
                  <a:lnTo>
                    <a:pt x="1288" y="1184"/>
                  </a:lnTo>
                  <a:lnTo>
                    <a:pt x="1284" y="1186"/>
                  </a:lnTo>
                  <a:lnTo>
                    <a:pt x="1280" y="1188"/>
                  </a:lnTo>
                  <a:lnTo>
                    <a:pt x="1280" y="1188"/>
                  </a:lnTo>
                  <a:lnTo>
                    <a:pt x="1280" y="1180"/>
                  </a:lnTo>
                  <a:lnTo>
                    <a:pt x="1280" y="1180"/>
                  </a:lnTo>
                  <a:lnTo>
                    <a:pt x="1280" y="1176"/>
                  </a:lnTo>
                  <a:lnTo>
                    <a:pt x="1280" y="1172"/>
                  </a:lnTo>
                  <a:lnTo>
                    <a:pt x="1280" y="1172"/>
                  </a:lnTo>
                  <a:lnTo>
                    <a:pt x="1276" y="1174"/>
                  </a:lnTo>
                  <a:lnTo>
                    <a:pt x="1272" y="1176"/>
                  </a:lnTo>
                  <a:lnTo>
                    <a:pt x="1272" y="1176"/>
                  </a:lnTo>
                  <a:lnTo>
                    <a:pt x="1272" y="1186"/>
                  </a:lnTo>
                  <a:lnTo>
                    <a:pt x="1272" y="1186"/>
                  </a:lnTo>
                  <a:lnTo>
                    <a:pt x="1262" y="1190"/>
                  </a:lnTo>
                  <a:lnTo>
                    <a:pt x="1262" y="1190"/>
                  </a:lnTo>
                  <a:lnTo>
                    <a:pt x="1262" y="1186"/>
                  </a:lnTo>
                  <a:lnTo>
                    <a:pt x="1264" y="1182"/>
                  </a:lnTo>
                  <a:lnTo>
                    <a:pt x="1264" y="1182"/>
                  </a:lnTo>
                  <a:lnTo>
                    <a:pt x="1264" y="1172"/>
                  </a:lnTo>
                  <a:lnTo>
                    <a:pt x="1264" y="1172"/>
                  </a:lnTo>
                  <a:lnTo>
                    <a:pt x="1268" y="1170"/>
                  </a:lnTo>
                  <a:lnTo>
                    <a:pt x="1272" y="1168"/>
                  </a:lnTo>
                  <a:lnTo>
                    <a:pt x="1272" y="1168"/>
                  </a:lnTo>
                  <a:lnTo>
                    <a:pt x="1274" y="1160"/>
                  </a:lnTo>
                  <a:lnTo>
                    <a:pt x="1274" y="1150"/>
                  </a:lnTo>
                  <a:lnTo>
                    <a:pt x="1274" y="1150"/>
                  </a:lnTo>
                  <a:lnTo>
                    <a:pt x="1274" y="1142"/>
                  </a:lnTo>
                  <a:lnTo>
                    <a:pt x="1274" y="1142"/>
                  </a:lnTo>
                  <a:lnTo>
                    <a:pt x="1266" y="1148"/>
                  </a:lnTo>
                  <a:lnTo>
                    <a:pt x="1266" y="1148"/>
                  </a:lnTo>
                  <a:lnTo>
                    <a:pt x="1256" y="1152"/>
                  </a:lnTo>
                  <a:lnTo>
                    <a:pt x="1256" y="1152"/>
                  </a:lnTo>
                  <a:lnTo>
                    <a:pt x="1256" y="1148"/>
                  </a:lnTo>
                  <a:lnTo>
                    <a:pt x="1258" y="1144"/>
                  </a:lnTo>
                  <a:lnTo>
                    <a:pt x="1258" y="1144"/>
                  </a:lnTo>
                  <a:lnTo>
                    <a:pt x="1266" y="1138"/>
                  </a:lnTo>
                  <a:lnTo>
                    <a:pt x="1266" y="1138"/>
                  </a:lnTo>
                  <a:lnTo>
                    <a:pt x="1266" y="1130"/>
                  </a:lnTo>
                  <a:lnTo>
                    <a:pt x="1266" y="1130"/>
                  </a:lnTo>
                  <a:lnTo>
                    <a:pt x="1266" y="1122"/>
                  </a:lnTo>
                  <a:lnTo>
                    <a:pt x="1266" y="1122"/>
                  </a:lnTo>
                  <a:lnTo>
                    <a:pt x="1266" y="1114"/>
                  </a:lnTo>
                  <a:lnTo>
                    <a:pt x="1266" y="1114"/>
                  </a:lnTo>
                  <a:lnTo>
                    <a:pt x="1266" y="1112"/>
                  </a:lnTo>
                  <a:lnTo>
                    <a:pt x="1266" y="1112"/>
                  </a:lnTo>
                  <a:lnTo>
                    <a:pt x="1274" y="1100"/>
                  </a:lnTo>
                  <a:lnTo>
                    <a:pt x="1274" y="1102"/>
                  </a:lnTo>
                  <a:lnTo>
                    <a:pt x="1274" y="1110"/>
                  </a:lnTo>
                  <a:lnTo>
                    <a:pt x="1274" y="1110"/>
                  </a:lnTo>
                  <a:lnTo>
                    <a:pt x="1274" y="1118"/>
                  </a:lnTo>
                  <a:lnTo>
                    <a:pt x="1274" y="1118"/>
                  </a:lnTo>
                  <a:lnTo>
                    <a:pt x="1278" y="1116"/>
                  </a:lnTo>
                  <a:lnTo>
                    <a:pt x="1282" y="1112"/>
                  </a:lnTo>
                  <a:lnTo>
                    <a:pt x="1282" y="1112"/>
                  </a:lnTo>
                  <a:lnTo>
                    <a:pt x="1282" y="1116"/>
                  </a:lnTo>
                  <a:lnTo>
                    <a:pt x="1282" y="1120"/>
                  </a:lnTo>
                  <a:lnTo>
                    <a:pt x="1282" y="1120"/>
                  </a:lnTo>
                  <a:lnTo>
                    <a:pt x="1286" y="1118"/>
                  </a:lnTo>
                  <a:lnTo>
                    <a:pt x="1290" y="1116"/>
                  </a:lnTo>
                  <a:lnTo>
                    <a:pt x="1290" y="1116"/>
                  </a:lnTo>
                  <a:lnTo>
                    <a:pt x="1290" y="1124"/>
                  </a:lnTo>
                  <a:lnTo>
                    <a:pt x="1290" y="1124"/>
                  </a:lnTo>
                  <a:lnTo>
                    <a:pt x="1282" y="1128"/>
                  </a:lnTo>
                  <a:lnTo>
                    <a:pt x="1282" y="1128"/>
                  </a:lnTo>
                  <a:lnTo>
                    <a:pt x="1274" y="1134"/>
                  </a:lnTo>
                  <a:lnTo>
                    <a:pt x="1274" y="1134"/>
                  </a:lnTo>
                  <a:lnTo>
                    <a:pt x="1274" y="1142"/>
                  </a:lnTo>
                  <a:lnTo>
                    <a:pt x="1274" y="1142"/>
                  </a:lnTo>
                  <a:lnTo>
                    <a:pt x="1282" y="1138"/>
                  </a:lnTo>
                  <a:lnTo>
                    <a:pt x="1282" y="1138"/>
                  </a:lnTo>
                  <a:lnTo>
                    <a:pt x="1282" y="1142"/>
                  </a:lnTo>
                  <a:lnTo>
                    <a:pt x="1282" y="1146"/>
                  </a:lnTo>
                  <a:lnTo>
                    <a:pt x="1282" y="1162"/>
                  </a:lnTo>
                  <a:lnTo>
                    <a:pt x="1290" y="1158"/>
                  </a:lnTo>
                  <a:lnTo>
                    <a:pt x="1290" y="1158"/>
                  </a:lnTo>
                  <a:lnTo>
                    <a:pt x="1298" y="1152"/>
                  </a:lnTo>
                  <a:lnTo>
                    <a:pt x="1298" y="1152"/>
                  </a:lnTo>
                  <a:lnTo>
                    <a:pt x="1298" y="1148"/>
                  </a:lnTo>
                  <a:lnTo>
                    <a:pt x="1298" y="1144"/>
                  </a:lnTo>
                  <a:lnTo>
                    <a:pt x="1298" y="1144"/>
                  </a:lnTo>
                  <a:lnTo>
                    <a:pt x="1302" y="1142"/>
                  </a:lnTo>
                  <a:lnTo>
                    <a:pt x="1306" y="1138"/>
                  </a:lnTo>
                  <a:lnTo>
                    <a:pt x="1306" y="1138"/>
                  </a:lnTo>
                  <a:lnTo>
                    <a:pt x="1308" y="1130"/>
                  </a:lnTo>
                  <a:lnTo>
                    <a:pt x="1308" y="1130"/>
                  </a:lnTo>
                  <a:lnTo>
                    <a:pt x="1306" y="1126"/>
                  </a:lnTo>
                  <a:lnTo>
                    <a:pt x="1308" y="1122"/>
                  </a:lnTo>
                  <a:lnTo>
                    <a:pt x="1308" y="1122"/>
                  </a:lnTo>
                  <a:lnTo>
                    <a:pt x="1308" y="1118"/>
                  </a:lnTo>
                  <a:lnTo>
                    <a:pt x="1306" y="1114"/>
                  </a:lnTo>
                  <a:lnTo>
                    <a:pt x="1306" y="1114"/>
                  </a:lnTo>
                  <a:lnTo>
                    <a:pt x="1310" y="1110"/>
                  </a:lnTo>
                  <a:lnTo>
                    <a:pt x="1314" y="1108"/>
                  </a:lnTo>
                  <a:lnTo>
                    <a:pt x="1314" y="1108"/>
                  </a:lnTo>
                  <a:lnTo>
                    <a:pt x="1314" y="1104"/>
                  </a:lnTo>
                  <a:lnTo>
                    <a:pt x="1314" y="1100"/>
                  </a:lnTo>
                  <a:lnTo>
                    <a:pt x="1314" y="1100"/>
                  </a:lnTo>
                  <a:lnTo>
                    <a:pt x="1314" y="1094"/>
                  </a:lnTo>
                  <a:lnTo>
                    <a:pt x="1314" y="1090"/>
                  </a:lnTo>
                  <a:lnTo>
                    <a:pt x="1314" y="1090"/>
                  </a:lnTo>
                  <a:lnTo>
                    <a:pt x="1314" y="1082"/>
                  </a:lnTo>
                  <a:lnTo>
                    <a:pt x="1314" y="1082"/>
                  </a:lnTo>
                  <a:lnTo>
                    <a:pt x="1316" y="1080"/>
                  </a:lnTo>
                  <a:lnTo>
                    <a:pt x="1322" y="1076"/>
                  </a:lnTo>
                  <a:lnTo>
                    <a:pt x="1322" y="1076"/>
                  </a:lnTo>
                  <a:lnTo>
                    <a:pt x="1326" y="1074"/>
                  </a:lnTo>
                  <a:lnTo>
                    <a:pt x="1328" y="1070"/>
                  </a:lnTo>
                  <a:lnTo>
                    <a:pt x="1328" y="1070"/>
                  </a:lnTo>
                  <a:lnTo>
                    <a:pt x="1330" y="1074"/>
                  </a:lnTo>
                  <a:lnTo>
                    <a:pt x="1330" y="1080"/>
                  </a:lnTo>
                  <a:lnTo>
                    <a:pt x="1330" y="1080"/>
                  </a:lnTo>
                  <a:lnTo>
                    <a:pt x="1334" y="1076"/>
                  </a:lnTo>
                  <a:lnTo>
                    <a:pt x="1338" y="1074"/>
                  </a:lnTo>
                  <a:lnTo>
                    <a:pt x="1338" y="1074"/>
                  </a:lnTo>
                  <a:lnTo>
                    <a:pt x="1338" y="1076"/>
                  </a:lnTo>
                  <a:lnTo>
                    <a:pt x="1338" y="1082"/>
                  </a:lnTo>
                  <a:lnTo>
                    <a:pt x="1338" y="1082"/>
                  </a:lnTo>
                  <a:lnTo>
                    <a:pt x="1338" y="1086"/>
                  </a:lnTo>
                  <a:lnTo>
                    <a:pt x="1338" y="1090"/>
                  </a:lnTo>
                  <a:lnTo>
                    <a:pt x="1338" y="1090"/>
                  </a:lnTo>
                  <a:lnTo>
                    <a:pt x="1342" y="1086"/>
                  </a:lnTo>
                  <a:lnTo>
                    <a:pt x="1346" y="1084"/>
                  </a:lnTo>
                  <a:lnTo>
                    <a:pt x="1346" y="1084"/>
                  </a:lnTo>
                  <a:lnTo>
                    <a:pt x="1346" y="1080"/>
                  </a:lnTo>
                  <a:lnTo>
                    <a:pt x="1346" y="1076"/>
                  </a:lnTo>
                  <a:lnTo>
                    <a:pt x="1346" y="1076"/>
                  </a:lnTo>
                  <a:lnTo>
                    <a:pt x="1350" y="1072"/>
                  </a:lnTo>
                  <a:lnTo>
                    <a:pt x="1354" y="1070"/>
                  </a:lnTo>
                  <a:lnTo>
                    <a:pt x="1354" y="1070"/>
                  </a:lnTo>
                  <a:lnTo>
                    <a:pt x="1354" y="1064"/>
                  </a:lnTo>
                  <a:lnTo>
                    <a:pt x="1354" y="1060"/>
                  </a:lnTo>
                  <a:lnTo>
                    <a:pt x="1354" y="1060"/>
                  </a:lnTo>
                  <a:lnTo>
                    <a:pt x="1346" y="1068"/>
                  </a:lnTo>
                  <a:lnTo>
                    <a:pt x="1346" y="1068"/>
                  </a:lnTo>
                  <a:lnTo>
                    <a:pt x="1344" y="1058"/>
                  </a:lnTo>
                  <a:lnTo>
                    <a:pt x="1344" y="1058"/>
                  </a:lnTo>
                  <a:lnTo>
                    <a:pt x="1348" y="1056"/>
                  </a:lnTo>
                  <a:lnTo>
                    <a:pt x="1352" y="1052"/>
                  </a:lnTo>
                  <a:lnTo>
                    <a:pt x="1352" y="1052"/>
                  </a:lnTo>
                  <a:lnTo>
                    <a:pt x="1360" y="1046"/>
                  </a:lnTo>
                  <a:lnTo>
                    <a:pt x="1360" y="1046"/>
                  </a:lnTo>
                  <a:lnTo>
                    <a:pt x="1366" y="1038"/>
                  </a:lnTo>
                  <a:lnTo>
                    <a:pt x="1366" y="1038"/>
                  </a:lnTo>
                  <a:lnTo>
                    <a:pt x="1366" y="1030"/>
                  </a:lnTo>
                  <a:lnTo>
                    <a:pt x="1366" y="1030"/>
                  </a:lnTo>
                  <a:lnTo>
                    <a:pt x="1358" y="1036"/>
                  </a:lnTo>
                  <a:lnTo>
                    <a:pt x="1358" y="1036"/>
                  </a:lnTo>
                  <a:lnTo>
                    <a:pt x="1358" y="1032"/>
                  </a:lnTo>
                  <a:lnTo>
                    <a:pt x="1356" y="1028"/>
                  </a:lnTo>
                  <a:lnTo>
                    <a:pt x="1356" y="1028"/>
                  </a:lnTo>
                  <a:lnTo>
                    <a:pt x="1352" y="1032"/>
                  </a:lnTo>
                  <a:lnTo>
                    <a:pt x="1350" y="1036"/>
                  </a:lnTo>
                  <a:lnTo>
                    <a:pt x="1350" y="1036"/>
                  </a:lnTo>
                  <a:lnTo>
                    <a:pt x="1348" y="1032"/>
                  </a:lnTo>
                  <a:lnTo>
                    <a:pt x="1348" y="1026"/>
                  </a:lnTo>
                  <a:lnTo>
                    <a:pt x="1348" y="1026"/>
                  </a:lnTo>
                  <a:lnTo>
                    <a:pt x="1352" y="1024"/>
                  </a:lnTo>
                  <a:lnTo>
                    <a:pt x="1356" y="1020"/>
                  </a:lnTo>
                  <a:lnTo>
                    <a:pt x="1356" y="1020"/>
                  </a:lnTo>
                  <a:lnTo>
                    <a:pt x="1356" y="1024"/>
                  </a:lnTo>
                  <a:lnTo>
                    <a:pt x="1356" y="1028"/>
                  </a:lnTo>
                  <a:lnTo>
                    <a:pt x="1356" y="1028"/>
                  </a:lnTo>
                  <a:lnTo>
                    <a:pt x="1364" y="1022"/>
                  </a:lnTo>
                  <a:lnTo>
                    <a:pt x="1372" y="1016"/>
                  </a:lnTo>
                  <a:lnTo>
                    <a:pt x="1372" y="1016"/>
                  </a:lnTo>
                  <a:lnTo>
                    <a:pt x="1378" y="1008"/>
                  </a:lnTo>
                  <a:lnTo>
                    <a:pt x="1378" y="1008"/>
                  </a:lnTo>
                  <a:lnTo>
                    <a:pt x="1376" y="1000"/>
                  </a:lnTo>
                  <a:lnTo>
                    <a:pt x="1376" y="1000"/>
                  </a:lnTo>
                  <a:lnTo>
                    <a:pt x="1374" y="992"/>
                  </a:lnTo>
                  <a:lnTo>
                    <a:pt x="1374" y="992"/>
                  </a:lnTo>
                  <a:lnTo>
                    <a:pt x="1378" y="988"/>
                  </a:lnTo>
                  <a:lnTo>
                    <a:pt x="1382" y="984"/>
                  </a:lnTo>
                  <a:lnTo>
                    <a:pt x="1382" y="984"/>
                  </a:lnTo>
                  <a:lnTo>
                    <a:pt x="1380" y="980"/>
                  </a:lnTo>
                  <a:lnTo>
                    <a:pt x="1380" y="976"/>
                  </a:lnTo>
                  <a:lnTo>
                    <a:pt x="1380" y="976"/>
                  </a:lnTo>
                  <a:lnTo>
                    <a:pt x="1382" y="972"/>
                  </a:lnTo>
                  <a:lnTo>
                    <a:pt x="1386" y="968"/>
                  </a:lnTo>
                  <a:lnTo>
                    <a:pt x="1386" y="968"/>
                  </a:lnTo>
                  <a:lnTo>
                    <a:pt x="1390" y="966"/>
                  </a:lnTo>
                  <a:lnTo>
                    <a:pt x="1392" y="962"/>
                  </a:lnTo>
                  <a:lnTo>
                    <a:pt x="1392" y="962"/>
                  </a:lnTo>
                  <a:lnTo>
                    <a:pt x="1392" y="958"/>
                  </a:lnTo>
                  <a:lnTo>
                    <a:pt x="1390" y="954"/>
                  </a:lnTo>
                  <a:lnTo>
                    <a:pt x="1390" y="954"/>
                  </a:lnTo>
                  <a:lnTo>
                    <a:pt x="1384" y="960"/>
                  </a:lnTo>
                  <a:lnTo>
                    <a:pt x="1384" y="960"/>
                  </a:lnTo>
                  <a:lnTo>
                    <a:pt x="1382" y="956"/>
                  </a:lnTo>
                  <a:lnTo>
                    <a:pt x="1382" y="952"/>
                  </a:lnTo>
                  <a:lnTo>
                    <a:pt x="1382" y="952"/>
                  </a:lnTo>
                  <a:lnTo>
                    <a:pt x="1380" y="944"/>
                  </a:lnTo>
                  <a:lnTo>
                    <a:pt x="1376" y="936"/>
                  </a:lnTo>
                  <a:lnTo>
                    <a:pt x="1376" y="936"/>
                  </a:lnTo>
                  <a:lnTo>
                    <a:pt x="1384" y="930"/>
                  </a:lnTo>
                  <a:lnTo>
                    <a:pt x="1384" y="930"/>
                  </a:lnTo>
                  <a:lnTo>
                    <a:pt x="1384" y="932"/>
                  </a:lnTo>
                  <a:lnTo>
                    <a:pt x="1386" y="938"/>
                  </a:lnTo>
                  <a:lnTo>
                    <a:pt x="1386" y="938"/>
                  </a:lnTo>
                  <a:lnTo>
                    <a:pt x="1390" y="934"/>
                  </a:lnTo>
                  <a:lnTo>
                    <a:pt x="1392" y="930"/>
                  </a:lnTo>
                  <a:lnTo>
                    <a:pt x="1392" y="930"/>
                  </a:lnTo>
                  <a:lnTo>
                    <a:pt x="1398" y="922"/>
                  </a:lnTo>
                  <a:lnTo>
                    <a:pt x="1398" y="922"/>
                  </a:lnTo>
                  <a:lnTo>
                    <a:pt x="1400" y="930"/>
                  </a:lnTo>
                  <a:lnTo>
                    <a:pt x="1400" y="930"/>
                  </a:lnTo>
                  <a:lnTo>
                    <a:pt x="1404" y="938"/>
                  </a:lnTo>
                  <a:lnTo>
                    <a:pt x="1404" y="938"/>
                  </a:lnTo>
                  <a:lnTo>
                    <a:pt x="1410" y="930"/>
                  </a:lnTo>
                  <a:lnTo>
                    <a:pt x="1410" y="930"/>
                  </a:lnTo>
                  <a:lnTo>
                    <a:pt x="1406" y="922"/>
                  </a:lnTo>
                  <a:lnTo>
                    <a:pt x="1406" y="922"/>
                  </a:lnTo>
                  <a:lnTo>
                    <a:pt x="1404" y="914"/>
                  </a:lnTo>
                  <a:lnTo>
                    <a:pt x="1404" y="914"/>
                  </a:lnTo>
                  <a:lnTo>
                    <a:pt x="1406" y="910"/>
                  </a:lnTo>
                  <a:lnTo>
                    <a:pt x="1410" y="906"/>
                  </a:lnTo>
                  <a:lnTo>
                    <a:pt x="1410" y="906"/>
                  </a:lnTo>
                  <a:lnTo>
                    <a:pt x="1412" y="910"/>
                  </a:lnTo>
                  <a:lnTo>
                    <a:pt x="1412" y="914"/>
                  </a:lnTo>
                  <a:lnTo>
                    <a:pt x="1412" y="914"/>
                  </a:lnTo>
                  <a:lnTo>
                    <a:pt x="1418" y="906"/>
                  </a:lnTo>
                  <a:lnTo>
                    <a:pt x="1416" y="898"/>
                  </a:lnTo>
                  <a:close/>
                  <a:moveTo>
                    <a:pt x="1082" y="1302"/>
                  </a:moveTo>
                  <a:lnTo>
                    <a:pt x="1072" y="1302"/>
                  </a:lnTo>
                  <a:lnTo>
                    <a:pt x="1072" y="1302"/>
                  </a:lnTo>
                  <a:lnTo>
                    <a:pt x="1064" y="1304"/>
                  </a:lnTo>
                  <a:lnTo>
                    <a:pt x="1064" y="1304"/>
                  </a:lnTo>
                  <a:lnTo>
                    <a:pt x="1064" y="1300"/>
                  </a:lnTo>
                  <a:lnTo>
                    <a:pt x="1066" y="1296"/>
                  </a:lnTo>
                  <a:lnTo>
                    <a:pt x="1066" y="1296"/>
                  </a:lnTo>
                  <a:lnTo>
                    <a:pt x="1066" y="1296"/>
                  </a:lnTo>
                  <a:lnTo>
                    <a:pt x="1066" y="1296"/>
                  </a:lnTo>
                  <a:lnTo>
                    <a:pt x="1080" y="1288"/>
                  </a:lnTo>
                  <a:lnTo>
                    <a:pt x="1080" y="1288"/>
                  </a:lnTo>
                  <a:lnTo>
                    <a:pt x="1078" y="1292"/>
                  </a:lnTo>
                  <a:lnTo>
                    <a:pt x="1076" y="1294"/>
                  </a:lnTo>
                  <a:lnTo>
                    <a:pt x="1076" y="1294"/>
                  </a:lnTo>
                  <a:lnTo>
                    <a:pt x="1080" y="1294"/>
                  </a:lnTo>
                  <a:lnTo>
                    <a:pt x="1086" y="1294"/>
                  </a:lnTo>
                  <a:lnTo>
                    <a:pt x="1086" y="1294"/>
                  </a:lnTo>
                  <a:lnTo>
                    <a:pt x="1084" y="1298"/>
                  </a:lnTo>
                  <a:lnTo>
                    <a:pt x="1082" y="1302"/>
                  </a:lnTo>
                  <a:lnTo>
                    <a:pt x="1082" y="1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97"/>
            <p:cNvSpPr>
              <a:spLocks/>
            </p:cNvSpPr>
            <p:nvPr userDrawn="1"/>
          </p:nvSpPr>
          <p:spPr bwMode="auto">
            <a:xfrm>
              <a:off x="-1254" y="3153"/>
              <a:ext cx="12" cy="10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2 w 12"/>
                <a:gd name="T5" fmla="*/ 4 h 10"/>
                <a:gd name="T6" fmla="*/ 4 w 12"/>
                <a:gd name="T7" fmla="*/ 8 h 10"/>
                <a:gd name="T8" fmla="*/ 4 w 12"/>
                <a:gd name="T9" fmla="*/ 8 h 10"/>
                <a:gd name="T10" fmla="*/ 8 w 12"/>
                <a:gd name="T11" fmla="*/ 10 h 10"/>
                <a:gd name="T12" fmla="*/ 12 w 12"/>
                <a:gd name="T13" fmla="*/ 10 h 10"/>
                <a:gd name="T14" fmla="*/ 12 w 12"/>
                <a:gd name="T15" fmla="*/ 10 h 10"/>
                <a:gd name="T16" fmla="*/ 8 w 12"/>
                <a:gd name="T17" fmla="*/ 2 h 10"/>
                <a:gd name="T18" fmla="*/ 8 w 12"/>
                <a:gd name="T19" fmla="*/ 2 h 10"/>
                <a:gd name="T20" fmla="*/ 4 w 12"/>
                <a:gd name="T21" fmla="*/ 0 h 10"/>
                <a:gd name="T22" fmla="*/ 0 w 12"/>
                <a:gd name="T23" fmla="*/ 0 h 10"/>
                <a:gd name="T24" fmla="*/ 0 w 12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98"/>
            <p:cNvSpPr>
              <a:spLocks/>
            </p:cNvSpPr>
            <p:nvPr userDrawn="1"/>
          </p:nvSpPr>
          <p:spPr bwMode="auto">
            <a:xfrm>
              <a:off x="-1466" y="2657"/>
              <a:ext cx="8" cy="16"/>
            </a:xfrm>
            <a:custGeom>
              <a:avLst/>
              <a:gdLst>
                <a:gd name="T0" fmla="*/ 2 w 8"/>
                <a:gd name="T1" fmla="*/ 0 h 16"/>
                <a:gd name="T2" fmla="*/ 2 w 8"/>
                <a:gd name="T3" fmla="*/ 0 h 16"/>
                <a:gd name="T4" fmla="*/ 0 w 8"/>
                <a:gd name="T5" fmla="*/ 8 h 16"/>
                <a:gd name="T6" fmla="*/ 0 w 8"/>
                <a:gd name="T7" fmla="*/ 8 h 16"/>
                <a:gd name="T8" fmla="*/ 4 w 8"/>
                <a:gd name="T9" fmla="*/ 16 h 16"/>
                <a:gd name="T10" fmla="*/ 4 w 8"/>
                <a:gd name="T11" fmla="*/ 16 h 16"/>
                <a:gd name="T12" fmla="*/ 8 w 8"/>
                <a:gd name="T13" fmla="*/ 6 h 16"/>
                <a:gd name="T14" fmla="*/ 8 w 8"/>
                <a:gd name="T15" fmla="*/ 6 h 16"/>
                <a:gd name="T16" fmla="*/ 2 w 8"/>
                <a:gd name="T17" fmla="*/ 0 h 16"/>
                <a:gd name="T18" fmla="*/ 2 w 8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99"/>
            <p:cNvSpPr>
              <a:spLocks/>
            </p:cNvSpPr>
            <p:nvPr userDrawn="1"/>
          </p:nvSpPr>
          <p:spPr bwMode="auto">
            <a:xfrm>
              <a:off x="-864" y="3351"/>
              <a:ext cx="24" cy="12"/>
            </a:xfrm>
            <a:custGeom>
              <a:avLst/>
              <a:gdLst>
                <a:gd name="T0" fmla="*/ 8 w 24"/>
                <a:gd name="T1" fmla="*/ 4 h 12"/>
                <a:gd name="T2" fmla="*/ 8 w 24"/>
                <a:gd name="T3" fmla="*/ 4 h 12"/>
                <a:gd name="T4" fmla="*/ 0 w 24"/>
                <a:gd name="T5" fmla="*/ 8 h 12"/>
                <a:gd name="T6" fmla="*/ 0 w 24"/>
                <a:gd name="T7" fmla="*/ 8 h 12"/>
                <a:gd name="T8" fmla="*/ 4 w 24"/>
                <a:gd name="T9" fmla="*/ 10 h 12"/>
                <a:gd name="T10" fmla="*/ 8 w 24"/>
                <a:gd name="T11" fmla="*/ 12 h 12"/>
                <a:gd name="T12" fmla="*/ 16 w 24"/>
                <a:gd name="T13" fmla="*/ 10 h 12"/>
                <a:gd name="T14" fmla="*/ 16 w 24"/>
                <a:gd name="T15" fmla="*/ 10 h 12"/>
                <a:gd name="T16" fmla="*/ 24 w 24"/>
                <a:gd name="T17" fmla="*/ 6 h 12"/>
                <a:gd name="T18" fmla="*/ 24 w 24"/>
                <a:gd name="T19" fmla="*/ 6 h 12"/>
                <a:gd name="T20" fmla="*/ 14 w 24"/>
                <a:gd name="T21" fmla="*/ 0 h 12"/>
                <a:gd name="T22" fmla="*/ 14 w 24"/>
                <a:gd name="T23" fmla="*/ 0 h 12"/>
                <a:gd name="T24" fmla="*/ 8 w 24"/>
                <a:gd name="T25" fmla="*/ 4 h 12"/>
                <a:gd name="T26" fmla="*/ 8 w 24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2">
                  <a:moveTo>
                    <a:pt x="8" y="4"/>
                  </a:move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00"/>
            <p:cNvSpPr>
              <a:spLocks/>
            </p:cNvSpPr>
            <p:nvPr userDrawn="1"/>
          </p:nvSpPr>
          <p:spPr bwMode="auto">
            <a:xfrm>
              <a:off x="-1156" y="3229"/>
              <a:ext cx="14" cy="8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4 w 14"/>
                <a:gd name="T5" fmla="*/ 8 h 8"/>
                <a:gd name="T6" fmla="*/ 4 w 14"/>
                <a:gd name="T7" fmla="*/ 8 h 8"/>
                <a:gd name="T8" fmla="*/ 8 w 14"/>
                <a:gd name="T9" fmla="*/ 8 h 8"/>
                <a:gd name="T10" fmla="*/ 14 w 14"/>
                <a:gd name="T11" fmla="*/ 8 h 8"/>
                <a:gd name="T12" fmla="*/ 14 w 14"/>
                <a:gd name="T13" fmla="*/ 8 h 8"/>
                <a:gd name="T14" fmla="*/ 8 w 14"/>
                <a:gd name="T15" fmla="*/ 0 h 8"/>
                <a:gd name="T16" fmla="*/ 8 w 14"/>
                <a:gd name="T17" fmla="*/ 0 h 8"/>
                <a:gd name="T18" fmla="*/ 0 w 14"/>
                <a:gd name="T19" fmla="*/ 0 h 8"/>
                <a:gd name="T20" fmla="*/ 0 w 14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01"/>
            <p:cNvSpPr>
              <a:spLocks/>
            </p:cNvSpPr>
            <p:nvPr userDrawn="1"/>
          </p:nvSpPr>
          <p:spPr bwMode="auto">
            <a:xfrm>
              <a:off x="-1300" y="3091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2 w 10"/>
                <a:gd name="T5" fmla="*/ 10 h 12"/>
                <a:gd name="T6" fmla="*/ 2 w 10"/>
                <a:gd name="T7" fmla="*/ 10 h 12"/>
                <a:gd name="T8" fmla="*/ 10 w 10"/>
                <a:gd name="T9" fmla="*/ 12 h 12"/>
                <a:gd name="T10" fmla="*/ 10 w 10"/>
                <a:gd name="T11" fmla="*/ 12 h 12"/>
                <a:gd name="T12" fmla="*/ 8 w 10"/>
                <a:gd name="T13" fmla="*/ 2 h 12"/>
                <a:gd name="T14" fmla="*/ 8 w 10"/>
                <a:gd name="T15" fmla="*/ 2 h 12"/>
                <a:gd name="T16" fmla="*/ 4 w 10"/>
                <a:gd name="T17" fmla="*/ 2 h 12"/>
                <a:gd name="T18" fmla="*/ 0 w 10"/>
                <a:gd name="T19" fmla="*/ 0 h 12"/>
                <a:gd name="T20" fmla="*/ 0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7" name="Group 104"/>
          <p:cNvGrpSpPr>
            <a:grpSpLocks noChangeAspect="1"/>
          </p:cNvGrpSpPr>
          <p:nvPr/>
        </p:nvGrpSpPr>
        <p:grpSpPr bwMode="auto">
          <a:xfrm>
            <a:off x="5298432" y="688521"/>
            <a:ext cx="2141485" cy="2225818"/>
            <a:chOff x="-1413" y="3579"/>
            <a:chExt cx="1422" cy="1478"/>
          </a:xfrm>
          <a:solidFill>
            <a:srgbClr val="B1DE2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105"/>
            <p:cNvSpPr>
              <a:spLocks/>
            </p:cNvSpPr>
            <p:nvPr userDrawn="1"/>
          </p:nvSpPr>
          <p:spPr bwMode="auto">
            <a:xfrm>
              <a:off x="-1399" y="3997"/>
              <a:ext cx="18" cy="32"/>
            </a:xfrm>
            <a:custGeom>
              <a:avLst/>
              <a:gdLst>
                <a:gd name="T0" fmla="*/ 4 w 18"/>
                <a:gd name="T1" fmla="*/ 32 h 32"/>
                <a:gd name="T2" fmla="*/ 4 w 18"/>
                <a:gd name="T3" fmla="*/ 32 h 32"/>
                <a:gd name="T4" fmla="*/ 10 w 18"/>
                <a:gd name="T5" fmla="*/ 26 h 32"/>
                <a:gd name="T6" fmla="*/ 10 w 18"/>
                <a:gd name="T7" fmla="*/ 26 h 32"/>
                <a:gd name="T8" fmla="*/ 18 w 18"/>
                <a:gd name="T9" fmla="*/ 18 h 32"/>
                <a:gd name="T10" fmla="*/ 18 w 18"/>
                <a:gd name="T11" fmla="*/ 18 h 32"/>
                <a:gd name="T12" fmla="*/ 16 w 18"/>
                <a:gd name="T13" fmla="*/ 10 h 32"/>
                <a:gd name="T14" fmla="*/ 16 w 18"/>
                <a:gd name="T15" fmla="*/ 10 h 32"/>
                <a:gd name="T16" fmla="*/ 16 w 18"/>
                <a:gd name="T17" fmla="*/ 0 h 32"/>
                <a:gd name="T18" fmla="*/ 16 w 18"/>
                <a:gd name="T19" fmla="*/ 0 h 32"/>
                <a:gd name="T20" fmla="*/ 8 w 18"/>
                <a:gd name="T21" fmla="*/ 8 h 32"/>
                <a:gd name="T22" fmla="*/ 8 w 18"/>
                <a:gd name="T23" fmla="*/ 8 h 32"/>
                <a:gd name="T24" fmla="*/ 0 w 18"/>
                <a:gd name="T25" fmla="*/ 16 h 32"/>
                <a:gd name="T26" fmla="*/ 0 w 18"/>
                <a:gd name="T27" fmla="*/ 16 h 32"/>
                <a:gd name="T28" fmla="*/ 0 w 18"/>
                <a:gd name="T29" fmla="*/ 20 h 32"/>
                <a:gd name="T30" fmla="*/ 2 w 18"/>
                <a:gd name="T31" fmla="*/ 24 h 32"/>
                <a:gd name="T32" fmla="*/ 2 w 18"/>
                <a:gd name="T33" fmla="*/ 24 h 32"/>
                <a:gd name="T34" fmla="*/ 4 w 18"/>
                <a:gd name="T35" fmla="*/ 32 h 32"/>
                <a:gd name="T36" fmla="*/ 4 w 18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2">
                  <a:moveTo>
                    <a:pt x="4" y="32"/>
                  </a:moveTo>
                  <a:lnTo>
                    <a:pt x="4" y="32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06"/>
            <p:cNvSpPr>
              <a:spLocks/>
            </p:cNvSpPr>
            <p:nvPr userDrawn="1"/>
          </p:nvSpPr>
          <p:spPr bwMode="auto">
            <a:xfrm>
              <a:off x="-1333" y="3905"/>
              <a:ext cx="18" cy="30"/>
            </a:xfrm>
            <a:custGeom>
              <a:avLst/>
              <a:gdLst>
                <a:gd name="T0" fmla="*/ 2 w 18"/>
                <a:gd name="T1" fmla="*/ 30 h 30"/>
                <a:gd name="T2" fmla="*/ 2 w 18"/>
                <a:gd name="T3" fmla="*/ 30 h 30"/>
                <a:gd name="T4" fmla="*/ 10 w 18"/>
                <a:gd name="T5" fmla="*/ 22 h 30"/>
                <a:gd name="T6" fmla="*/ 10 w 18"/>
                <a:gd name="T7" fmla="*/ 22 h 30"/>
                <a:gd name="T8" fmla="*/ 18 w 18"/>
                <a:gd name="T9" fmla="*/ 16 h 30"/>
                <a:gd name="T10" fmla="*/ 18 w 18"/>
                <a:gd name="T11" fmla="*/ 16 h 30"/>
                <a:gd name="T12" fmla="*/ 16 w 18"/>
                <a:gd name="T13" fmla="*/ 8 h 30"/>
                <a:gd name="T14" fmla="*/ 16 w 18"/>
                <a:gd name="T15" fmla="*/ 8 h 30"/>
                <a:gd name="T16" fmla="*/ 18 w 18"/>
                <a:gd name="T17" fmla="*/ 0 h 30"/>
                <a:gd name="T18" fmla="*/ 18 w 18"/>
                <a:gd name="T19" fmla="*/ 0 h 30"/>
                <a:gd name="T20" fmla="*/ 8 w 18"/>
                <a:gd name="T21" fmla="*/ 6 h 30"/>
                <a:gd name="T22" fmla="*/ 8 w 18"/>
                <a:gd name="T23" fmla="*/ 6 h 30"/>
                <a:gd name="T24" fmla="*/ 0 w 18"/>
                <a:gd name="T25" fmla="*/ 12 h 30"/>
                <a:gd name="T26" fmla="*/ 0 w 18"/>
                <a:gd name="T27" fmla="*/ 12 h 30"/>
                <a:gd name="T28" fmla="*/ 0 w 18"/>
                <a:gd name="T29" fmla="*/ 20 h 30"/>
                <a:gd name="T30" fmla="*/ 0 w 18"/>
                <a:gd name="T31" fmla="*/ 20 h 30"/>
                <a:gd name="T32" fmla="*/ 2 w 18"/>
                <a:gd name="T33" fmla="*/ 30 h 30"/>
                <a:gd name="T34" fmla="*/ 2 w 18"/>
                <a:gd name="T3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0">
                  <a:moveTo>
                    <a:pt x="2" y="30"/>
                  </a:moveTo>
                  <a:lnTo>
                    <a:pt x="2" y="3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07"/>
            <p:cNvSpPr>
              <a:spLocks/>
            </p:cNvSpPr>
            <p:nvPr userDrawn="1"/>
          </p:nvSpPr>
          <p:spPr bwMode="auto">
            <a:xfrm>
              <a:off x="-1167" y="3717"/>
              <a:ext cx="18" cy="28"/>
            </a:xfrm>
            <a:custGeom>
              <a:avLst/>
              <a:gdLst>
                <a:gd name="T0" fmla="*/ 10 w 18"/>
                <a:gd name="T1" fmla="*/ 26 h 28"/>
                <a:gd name="T2" fmla="*/ 12 w 18"/>
                <a:gd name="T3" fmla="*/ 18 h 28"/>
                <a:gd name="T4" fmla="*/ 18 w 18"/>
                <a:gd name="T5" fmla="*/ 0 h 28"/>
                <a:gd name="T6" fmla="*/ 18 w 18"/>
                <a:gd name="T7" fmla="*/ 0 h 28"/>
                <a:gd name="T8" fmla="*/ 12 w 18"/>
                <a:gd name="T9" fmla="*/ 2 h 28"/>
                <a:gd name="T10" fmla="*/ 8 w 18"/>
                <a:gd name="T11" fmla="*/ 4 h 28"/>
                <a:gd name="T12" fmla="*/ 8 w 18"/>
                <a:gd name="T13" fmla="*/ 4 h 28"/>
                <a:gd name="T14" fmla="*/ 6 w 18"/>
                <a:gd name="T15" fmla="*/ 8 h 28"/>
                <a:gd name="T16" fmla="*/ 6 w 18"/>
                <a:gd name="T17" fmla="*/ 12 h 28"/>
                <a:gd name="T18" fmla="*/ 6 w 18"/>
                <a:gd name="T19" fmla="*/ 12 h 28"/>
                <a:gd name="T20" fmla="*/ 2 w 18"/>
                <a:gd name="T21" fmla="*/ 20 h 28"/>
                <a:gd name="T22" fmla="*/ 2 w 18"/>
                <a:gd name="T23" fmla="*/ 20 h 28"/>
                <a:gd name="T24" fmla="*/ 0 w 18"/>
                <a:gd name="T25" fmla="*/ 24 h 28"/>
                <a:gd name="T26" fmla="*/ 0 w 18"/>
                <a:gd name="T27" fmla="*/ 28 h 28"/>
                <a:gd name="T28" fmla="*/ 0 w 18"/>
                <a:gd name="T29" fmla="*/ 28 h 28"/>
                <a:gd name="T30" fmla="*/ 4 w 18"/>
                <a:gd name="T31" fmla="*/ 28 h 28"/>
                <a:gd name="T32" fmla="*/ 10 w 18"/>
                <a:gd name="T33" fmla="*/ 26 h 28"/>
                <a:gd name="T34" fmla="*/ 10 w 18"/>
                <a:gd name="T3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8">
                  <a:moveTo>
                    <a:pt x="10" y="26"/>
                  </a:move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08"/>
            <p:cNvSpPr>
              <a:spLocks/>
            </p:cNvSpPr>
            <p:nvPr userDrawn="1"/>
          </p:nvSpPr>
          <p:spPr bwMode="auto">
            <a:xfrm>
              <a:off x="-347" y="3677"/>
              <a:ext cx="30" cy="16"/>
            </a:xfrm>
            <a:custGeom>
              <a:avLst/>
              <a:gdLst>
                <a:gd name="T0" fmla="*/ 14 w 30"/>
                <a:gd name="T1" fmla="*/ 16 h 16"/>
                <a:gd name="T2" fmla="*/ 14 w 30"/>
                <a:gd name="T3" fmla="*/ 16 h 16"/>
                <a:gd name="T4" fmla="*/ 18 w 30"/>
                <a:gd name="T5" fmla="*/ 16 h 16"/>
                <a:gd name="T6" fmla="*/ 22 w 30"/>
                <a:gd name="T7" fmla="*/ 16 h 16"/>
                <a:gd name="T8" fmla="*/ 22 w 30"/>
                <a:gd name="T9" fmla="*/ 16 h 16"/>
                <a:gd name="T10" fmla="*/ 26 w 30"/>
                <a:gd name="T11" fmla="*/ 16 h 16"/>
                <a:gd name="T12" fmla="*/ 30 w 30"/>
                <a:gd name="T13" fmla="*/ 16 h 16"/>
                <a:gd name="T14" fmla="*/ 30 w 30"/>
                <a:gd name="T15" fmla="*/ 16 h 16"/>
                <a:gd name="T16" fmla="*/ 24 w 30"/>
                <a:gd name="T17" fmla="*/ 8 h 16"/>
                <a:gd name="T18" fmla="*/ 24 w 30"/>
                <a:gd name="T19" fmla="*/ 8 h 16"/>
                <a:gd name="T20" fmla="*/ 16 w 30"/>
                <a:gd name="T21" fmla="*/ 8 h 16"/>
                <a:gd name="T22" fmla="*/ 16 w 30"/>
                <a:gd name="T23" fmla="*/ 8 h 16"/>
                <a:gd name="T24" fmla="*/ 12 w 30"/>
                <a:gd name="T25" fmla="*/ 4 h 16"/>
                <a:gd name="T26" fmla="*/ 10 w 30"/>
                <a:gd name="T27" fmla="*/ 0 h 16"/>
                <a:gd name="T28" fmla="*/ 10 w 30"/>
                <a:gd name="T29" fmla="*/ 0 h 16"/>
                <a:gd name="T30" fmla="*/ 4 w 30"/>
                <a:gd name="T31" fmla="*/ 0 h 16"/>
                <a:gd name="T32" fmla="*/ 0 w 30"/>
                <a:gd name="T33" fmla="*/ 0 h 16"/>
                <a:gd name="T34" fmla="*/ 0 w 30"/>
                <a:gd name="T35" fmla="*/ 0 h 16"/>
                <a:gd name="T36" fmla="*/ 6 w 30"/>
                <a:gd name="T37" fmla="*/ 8 h 16"/>
                <a:gd name="T38" fmla="*/ 6 w 30"/>
                <a:gd name="T39" fmla="*/ 8 h 16"/>
                <a:gd name="T40" fmla="*/ 14 w 30"/>
                <a:gd name="T41" fmla="*/ 16 h 16"/>
                <a:gd name="T42" fmla="*/ 14 w 30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6">
                  <a:moveTo>
                    <a:pt x="14" y="16"/>
                  </a:move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09"/>
            <p:cNvSpPr>
              <a:spLocks/>
            </p:cNvSpPr>
            <p:nvPr userDrawn="1"/>
          </p:nvSpPr>
          <p:spPr bwMode="auto">
            <a:xfrm>
              <a:off x="-213" y="3785"/>
              <a:ext cx="20" cy="20"/>
            </a:xfrm>
            <a:custGeom>
              <a:avLst/>
              <a:gdLst>
                <a:gd name="T0" fmla="*/ 6 w 20"/>
                <a:gd name="T1" fmla="*/ 18 h 20"/>
                <a:gd name="T2" fmla="*/ 6 w 20"/>
                <a:gd name="T3" fmla="*/ 18 h 20"/>
                <a:gd name="T4" fmla="*/ 12 w 20"/>
                <a:gd name="T5" fmla="*/ 20 h 20"/>
                <a:gd name="T6" fmla="*/ 16 w 20"/>
                <a:gd name="T7" fmla="*/ 20 h 20"/>
                <a:gd name="T8" fmla="*/ 16 w 20"/>
                <a:gd name="T9" fmla="*/ 20 h 20"/>
                <a:gd name="T10" fmla="*/ 14 w 20"/>
                <a:gd name="T11" fmla="*/ 16 h 20"/>
                <a:gd name="T12" fmla="*/ 12 w 20"/>
                <a:gd name="T13" fmla="*/ 10 h 20"/>
                <a:gd name="T14" fmla="*/ 12 w 20"/>
                <a:gd name="T15" fmla="*/ 10 h 20"/>
                <a:gd name="T16" fmla="*/ 20 w 20"/>
                <a:gd name="T17" fmla="*/ 12 h 20"/>
                <a:gd name="T18" fmla="*/ 20 w 20"/>
                <a:gd name="T19" fmla="*/ 12 h 20"/>
                <a:gd name="T20" fmla="*/ 16 w 20"/>
                <a:gd name="T21" fmla="*/ 2 h 20"/>
                <a:gd name="T22" fmla="*/ 16 w 20"/>
                <a:gd name="T23" fmla="*/ 2 h 20"/>
                <a:gd name="T24" fmla="*/ 12 w 20"/>
                <a:gd name="T25" fmla="*/ 2 h 20"/>
                <a:gd name="T26" fmla="*/ 8 w 20"/>
                <a:gd name="T27" fmla="*/ 2 h 20"/>
                <a:gd name="T28" fmla="*/ 8 w 20"/>
                <a:gd name="T29" fmla="*/ 2 h 20"/>
                <a:gd name="T30" fmla="*/ 4 w 20"/>
                <a:gd name="T31" fmla="*/ 0 h 20"/>
                <a:gd name="T32" fmla="*/ 0 w 20"/>
                <a:gd name="T33" fmla="*/ 0 h 20"/>
                <a:gd name="T34" fmla="*/ 0 w 20"/>
                <a:gd name="T35" fmla="*/ 0 h 20"/>
                <a:gd name="T36" fmla="*/ 4 w 20"/>
                <a:gd name="T37" fmla="*/ 8 h 20"/>
                <a:gd name="T38" fmla="*/ 4 w 20"/>
                <a:gd name="T39" fmla="*/ 8 h 20"/>
                <a:gd name="T40" fmla="*/ 6 w 20"/>
                <a:gd name="T41" fmla="*/ 18 h 20"/>
                <a:gd name="T42" fmla="*/ 6 w 20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6" y="18"/>
                  </a:moveTo>
                  <a:lnTo>
                    <a:pt x="6" y="18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10"/>
            <p:cNvSpPr>
              <a:spLocks/>
            </p:cNvSpPr>
            <p:nvPr userDrawn="1"/>
          </p:nvSpPr>
          <p:spPr bwMode="auto">
            <a:xfrm>
              <a:off x="-11" y="4415"/>
              <a:ext cx="14" cy="32"/>
            </a:xfrm>
            <a:custGeom>
              <a:avLst/>
              <a:gdLst>
                <a:gd name="T0" fmla="*/ 6 w 14"/>
                <a:gd name="T1" fmla="*/ 0 h 32"/>
                <a:gd name="T2" fmla="*/ 6 w 14"/>
                <a:gd name="T3" fmla="*/ 0 h 32"/>
                <a:gd name="T4" fmla="*/ 4 w 14"/>
                <a:gd name="T5" fmla="*/ 4 h 32"/>
                <a:gd name="T6" fmla="*/ 2 w 14"/>
                <a:gd name="T7" fmla="*/ 8 h 32"/>
                <a:gd name="T8" fmla="*/ 2 w 14"/>
                <a:gd name="T9" fmla="*/ 8 h 32"/>
                <a:gd name="T10" fmla="*/ 4 w 14"/>
                <a:gd name="T11" fmla="*/ 12 h 32"/>
                <a:gd name="T12" fmla="*/ 6 w 14"/>
                <a:gd name="T13" fmla="*/ 16 h 32"/>
                <a:gd name="T14" fmla="*/ 6 w 14"/>
                <a:gd name="T15" fmla="*/ 16 h 32"/>
                <a:gd name="T16" fmla="*/ 0 w 14"/>
                <a:gd name="T17" fmla="*/ 24 h 32"/>
                <a:gd name="T18" fmla="*/ 0 w 14"/>
                <a:gd name="T19" fmla="*/ 24 h 32"/>
                <a:gd name="T20" fmla="*/ 4 w 14"/>
                <a:gd name="T21" fmla="*/ 32 h 32"/>
                <a:gd name="T22" fmla="*/ 4 w 14"/>
                <a:gd name="T23" fmla="*/ 32 h 32"/>
                <a:gd name="T24" fmla="*/ 8 w 14"/>
                <a:gd name="T25" fmla="*/ 24 h 32"/>
                <a:gd name="T26" fmla="*/ 8 w 14"/>
                <a:gd name="T27" fmla="*/ 24 h 32"/>
                <a:gd name="T28" fmla="*/ 12 w 14"/>
                <a:gd name="T29" fmla="*/ 20 h 32"/>
                <a:gd name="T30" fmla="*/ 14 w 14"/>
                <a:gd name="T31" fmla="*/ 16 h 32"/>
                <a:gd name="T32" fmla="*/ 14 w 14"/>
                <a:gd name="T33" fmla="*/ 16 h 32"/>
                <a:gd name="T34" fmla="*/ 10 w 14"/>
                <a:gd name="T35" fmla="*/ 8 h 32"/>
                <a:gd name="T36" fmla="*/ 10 w 14"/>
                <a:gd name="T37" fmla="*/ 8 h 32"/>
                <a:gd name="T38" fmla="*/ 6 w 14"/>
                <a:gd name="T39" fmla="*/ 0 h 32"/>
                <a:gd name="T40" fmla="*/ 6 w 14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32">
                  <a:moveTo>
                    <a:pt x="6" y="0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11"/>
            <p:cNvSpPr>
              <a:spLocks/>
            </p:cNvSpPr>
            <p:nvPr userDrawn="1"/>
          </p:nvSpPr>
          <p:spPr bwMode="auto">
            <a:xfrm>
              <a:off x="-551" y="4991"/>
              <a:ext cx="24" cy="22"/>
            </a:xfrm>
            <a:custGeom>
              <a:avLst/>
              <a:gdLst>
                <a:gd name="T0" fmla="*/ 10 w 24"/>
                <a:gd name="T1" fmla="*/ 0 h 22"/>
                <a:gd name="T2" fmla="*/ 10 w 24"/>
                <a:gd name="T3" fmla="*/ 0 h 22"/>
                <a:gd name="T4" fmla="*/ 8 w 24"/>
                <a:gd name="T5" fmla="*/ 4 h 22"/>
                <a:gd name="T6" fmla="*/ 4 w 24"/>
                <a:gd name="T7" fmla="*/ 8 h 22"/>
                <a:gd name="T8" fmla="*/ 4 w 24"/>
                <a:gd name="T9" fmla="*/ 8 h 22"/>
                <a:gd name="T10" fmla="*/ 0 w 24"/>
                <a:gd name="T11" fmla="*/ 14 h 22"/>
                <a:gd name="T12" fmla="*/ 0 w 24"/>
                <a:gd name="T13" fmla="*/ 14 h 22"/>
                <a:gd name="T14" fmla="*/ 4 w 24"/>
                <a:gd name="T15" fmla="*/ 14 h 22"/>
                <a:gd name="T16" fmla="*/ 10 w 24"/>
                <a:gd name="T17" fmla="*/ 16 h 22"/>
                <a:gd name="T18" fmla="*/ 10 w 24"/>
                <a:gd name="T19" fmla="*/ 16 h 22"/>
                <a:gd name="T20" fmla="*/ 6 w 24"/>
                <a:gd name="T21" fmla="*/ 18 h 22"/>
                <a:gd name="T22" fmla="*/ 4 w 24"/>
                <a:gd name="T23" fmla="*/ 22 h 22"/>
                <a:gd name="T24" fmla="*/ 4 w 24"/>
                <a:gd name="T25" fmla="*/ 22 h 22"/>
                <a:gd name="T26" fmla="*/ 14 w 24"/>
                <a:gd name="T27" fmla="*/ 22 h 22"/>
                <a:gd name="T28" fmla="*/ 14 w 24"/>
                <a:gd name="T29" fmla="*/ 22 h 22"/>
                <a:gd name="T30" fmla="*/ 20 w 24"/>
                <a:gd name="T31" fmla="*/ 16 h 22"/>
                <a:gd name="T32" fmla="*/ 24 w 24"/>
                <a:gd name="T33" fmla="*/ 10 h 22"/>
                <a:gd name="T34" fmla="*/ 24 w 24"/>
                <a:gd name="T35" fmla="*/ 10 h 22"/>
                <a:gd name="T36" fmla="*/ 20 w 24"/>
                <a:gd name="T37" fmla="*/ 10 h 22"/>
                <a:gd name="T38" fmla="*/ 14 w 24"/>
                <a:gd name="T39" fmla="*/ 8 h 22"/>
                <a:gd name="T40" fmla="*/ 14 w 24"/>
                <a:gd name="T41" fmla="*/ 8 h 22"/>
                <a:gd name="T42" fmla="*/ 18 w 24"/>
                <a:gd name="T43" fmla="*/ 6 h 22"/>
                <a:gd name="T44" fmla="*/ 20 w 24"/>
                <a:gd name="T45" fmla="*/ 2 h 22"/>
                <a:gd name="T46" fmla="*/ 20 w 24"/>
                <a:gd name="T47" fmla="*/ 2 h 22"/>
                <a:gd name="T48" fmla="*/ 16 w 24"/>
                <a:gd name="T49" fmla="*/ 2 h 22"/>
                <a:gd name="T50" fmla="*/ 10 w 24"/>
                <a:gd name="T51" fmla="*/ 0 h 22"/>
                <a:gd name="T52" fmla="*/ 10 w 24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22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0" y="16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12"/>
            <p:cNvSpPr>
              <a:spLocks/>
            </p:cNvSpPr>
            <p:nvPr userDrawn="1"/>
          </p:nvSpPr>
          <p:spPr bwMode="auto">
            <a:xfrm>
              <a:off x="-729" y="5035"/>
              <a:ext cx="26" cy="22"/>
            </a:xfrm>
            <a:custGeom>
              <a:avLst/>
              <a:gdLst>
                <a:gd name="T0" fmla="*/ 16 w 26"/>
                <a:gd name="T1" fmla="*/ 8 h 22"/>
                <a:gd name="T2" fmla="*/ 16 w 26"/>
                <a:gd name="T3" fmla="*/ 8 h 22"/>
                <a:gd name="T4" fmla="*/ 20 w 26"/>
                <a:gd name="T5" fmla="*/ 6 h 22"/>
                <a:gd name="T6" fmla="*/ 24 w 26"/>
                <a:gd name="T7" fmla="*/ 4 h 22"/>
                <a:gd name="T8" fmla="*/ 24 w 26"/>
                <a:gd name="T9" fmla="*/ 4 h 22"/>
                <a:gd name="T10" fmla="*/ 20 w 26"/>
                <a:gd name="T11" fmla="*/ 2 h 22"/>
                <a:gd name="T12" fmla="*/ 14 w 26"/>
                <a:gd name="T13" fmla="*/ 0 h 22"/>
                <a:gd name="T14" fmla="*/ 14 w 26"/>
                <a:gd name="T15" fmla="*/ 0 h 22"/>
                <a:gd name="T16" fmla="*/ 10 w 26"/>
                <a:gd name="T17" fmla="*/ 2 h 22"/>
                <a:gd name="T18" fmla="*/ 8 w 26"/>
                <a:gd name="T19" fmla="*/ 4 h 22"/>
                <a:gd name="T20" fmla="*/ 8 w 26"/>
                <a:gd name="T21" fmla="*/ 4 h 22"/>
                <a:gd name="T22" fmla="*/ 4 w 26"/>
                <a:gd name="T23" fmla="*/ 6 h 22"/>
                <a:gd name="T24" fmla="*/ 0 w 26"/>
                <a:gd name="T25" fmla="*/ 10 h 22"/>
                <a:gd name="T26" fmla="*/ 0 w 26"/>
                <a:gd name="T27" fmla="*/ 10 h 22"/>
                <a:gd name="T28" fmla="*/ 4 w 26"/>
                <a:gd name="T29" fmla="*/ 12 h 22"/>
                <a:gd name="T30" fmla="*/ 10 w 26"/>
                <a:gd name="T31" fmla="*/ 14 h 22"/>
                <a:gd name="T32" fmla="*/ 10 w 26"/>
                <a:gd name="T33" fmla="*/ 14 h 22"/>
                <a:gd name="T34" fmla="*/ 6 w 26"/>
                <a:gd name="T35" fmla="*/ 16 h 22"/>
                <a:gd name="T36" fmla="*/ 2 w 26"/>
                <a:gd name="T37" fmla="*/ 18 h 22"/>
                <a:gd name="T38" fmla="*/ 2 w 26"/>
                <a:gd name="T39" fmla="*/ 18 h 22"/>
                <a:gd name="T40" fmla="*/ 12 w 26"/>
                <a:gd name="T41" fmla="*/ 22 h 22"/>
                <a:gd name="T42" fmla="*/ 12 w 26"/>
                <a:gd name="T43" fmla="*/ 22 h 22"/>
                <a:gd name="T44" fmla="*/ 18 w 26"/>
                <a:gd name="T45" fmla="*/ 18 h 22"/>
                <a:gd name="T46" fmla="*/ 26 w 26"/>
                <a:gd name="T47" fmla="*/ 12 h 22"/>
                <a:gd name="T48" fmla="*/ 26 w 26"/>
                <a:gd name="T49" fmla="*/ 12 h 22"/>
                <a:gd name="T50" fmla="*/ 22 w 26"/>
                <a:gd name="T51" fmla="*/ 10 h 22"/>
                <a:gd name="T52" fmla="*/ 16 w 26"/>
                <a:gd name="T53" fmla="*/ 8 h 22"/>
                <a:gd name="T54" fmla="*/ 16 w 26"/>
                <a:gd name="T5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2">
                  <a:moveTo>
                    <a:pt x="16" y="8"/>
                  </a:moveTo>
                  <a:lnTo>
                    <a:pt x="16" y="8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13"/>
            <p:cNvSpPr>
              <a:spLocks/>
            </p:cNvSpPr>
            <p:nvPr userDrawn="1"/>
          </p:nvSpPr>
          <p:spPr bwMode="auto">
            <a:xfrm>
              <a:off x="-867" y="4991"/>
              <a:ext cx="32" cy="20"/>
            </a:xfrm>
            <a:custGeom>
              <a:avLst/>
              <a:gdLst>
                <a:gd name="T0" fmla="*/ 16 w 32"/>
                <a:gd name="T1" fmla="*/ 6 h 20"/>
                <a:gd name="T2" fmla="*/ 16 w 32"/>
                <a:gd name="T3" fmla="*/ 6 h 20"/>
                <a:gd name="T4" fmla="*/ 12 w 32"/>
                <a:gd name="T5" fmla="*/ 2 h 20"/>
                <a:gd name="T6" fmla="*/ 8 w 32"/>
                <a:gd name="T7" fmla="*/ 0 h 20"/>
                <a:gd name="T8" fmla="*/ 8 w 32"/>
                <a:gd name="T9" fmla="*/ 0 h 20"/>
                <a:gd name="T10" fmla="*/ 4 w 32"/>
                <a:gd name="T11" fmla="*/ 2 h 20"/>
                <a:gd name="T12" fmla="*/ 0 w 32"/>
                <a:gd name="T13" fmla="*/ 2 h 20"/>
                <a:gd name="T14" fmla="*/ 0 w 32"/>
                <a:gd name="T15" fmla="*/ 2 h 20"/>
                <a:gd name="T16" fmla="*/ 8 w 32"/>
                <a:gd name="T17" fmla="*/ 8 h 20"/>
                <a:gd name="T18" fmla="*/ 8 w 32"/>
                <a:gd name="T19" fmla="*/ 8 h 20"/>
                <a:gd name="T20" fmla="*/ 16 w 32"/>
                <a:gd name="T21" fmla="*/ 14 h 20"/>
                <a:gd name="T22" fmla="*/ 16 w 32"/>
                <a:gd name="T23" fmla="*/ 14 h 20"/>
                <a:gd name="T24" fmla="*/ 20 w 32"/>
                <a:gd name="T25" fmla="*/ 18 h 20"/>
                <a:gd name="T26" fmla="*/ 24 w 32"/>
                <a:gd name="T27" fmla="*/ 20 h 20"/>
                <a:gd name="T28" fmla="*/ 24 w 32"/>
                <a:gd name="T29" fmla="*/ 20 h 20"/>
                <a:gd name="T30" fmla="*/ 28 w 32"/>
                <a:gd name="T31" fmla="*/ 18 h 20"/>
                <a:gd name="T32" fmla="*/ 32 w 32"/>
                <a:gd name="T33" fmla="*/ 16 h 20"/>
                <a:gd name="T34" fmla="*/ 32 w 32"/>
                <a:gd name="T35" fmla="*/ 16 h 20"/>
                <a:gd name="T36" fmla="*/ 28 w 32"/>
                <a:gd name="T37" fmla="*/ 14 h 20"/>
                <a:gd name="T38" fmla="*/ 24 w 32"/>
                <a:gd name="T39" fmla="*/ 12 h 20"/>
                <a:gd name="T40" fmla="*/ 24 w 32"/>
                <a:gd name="T41" fmla="*/ 12 h 20"/>
                <a:gd name="T42" fmla="*/ 28 w 32"/>
                <a:gd name="T43" fmla="*/ 10 h 20"/>
                <a:gd name="T44" fmla="*/ 32 w 32"/>
                <a:gd name="T45" fmla="*/ 8 h 20"/>
                <a:gd name="T46" fmla="*/ 32 w 32"/>
                <a:gd name="T47" fmla="*/ 8 h 20"/>
                <a:gd name="T48" fmla="*/ 24 w 32"/>
                <a:gd name="T49" fmla="*/ 2 h 20"/>
                <a:gd name="T50" fmla="*/ 24 w 32"/>
                <a:gd name="T51" fmla="*/ 2 h 20"/>
                <a:gd name="T52" fmla="*/ 16 w 32"/>
                <a:gd name="T53" fmla="*/ 6 h 20"/>
                <a:gd name="T54" fmla="*/ 16 w 32"/>
                <a:gd name="T5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0">
                  <a:moveTo>
                    <a:pt x="16" y="6"/>
                  </a:move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14"/>
            <p:cNvSpPr>
              <a:spLocks/>
            </p:cNvSpPr>
            <p:nvPr userDrawn="1"/>
          </p:nvSpPr>
          <p:spPr bwMode="auto">
            <a:xfrm>
              <a:off x="-7" y="4259"/>
              <a:ext cx="8" cy="16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8 w 8"/>
                <a:gd name="T5" fmla="*/ 6 h 16"/>
                <a:gd name="T6" fmla="*/ 8 w 8"/>
                <a:gd name="T7" fmla="*/ 6 h 16"/>
                <a:gd name="T8" fmla="*/ 2 w 8"/>
                <a:gd name="T9" fmla="*/ 0 h 16"/>
                <a:gd name="T10" fmla="*/ 2 w 8"/>
                <a:gd name="T11" fmla="*/ 0 h 16"/>
                <a:gd name="T12" fmla="*/ 0 w 8"/>
                <a:gd name="T13" fmla="*/ 8 h 16"/>
                <a:gd name="T14" fmla="*/ 0 w 8"/>
                <a:gd name="T15" fmla="*/ 8 h 16"/>
                <a:gd name="T16" fmla="*/ 4 w 8"/>
                <a:gd name="T17" fmla="*/ 16 h 16"/>
                <a:gd name="T18" fmla="*/ 4 w 8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8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15"/>
            <p:cNvSpPr>
              <a:spLocks/>
            </p:cNvSpPr>
            <p:nvPr userDrawn="1"/>
          </p:nvSpPr>
          <p:spPr bwMode="auto">
            <a:xfrm>
              <a:off x="-373" y="4917"/>
              <a:ext cx="28" cy="20"/>
            </a:xfrm>
            <a:custGeom>
              <a:avLst/>
              <a:gdLst>
                <a:gd name="T0" fmla="*/ 4 w 28"/>
                <a:gd name="T1" fmla="*/ 12 h 20"/>
                <a:gd name="T2" fmla="*/ 4 w 28"/>
                <a:gd name="T3" fmla="*/ 12 h 20"/>
                <a:gd name="T4" fmla="*/ 0 w 28"/>
                <a:gd name="T5" fmla="*/ 20 h 20"/>
                <a:gd name="T6" fmla="*/ 0 w 28"/>
                <a:gd name="T7" fmla="*/ 20 h 20"/>
                <a:gd name="T8" fmla="*/ 10 w 28"/>
                <a:gd name="T9" fmla="*/ 18 h 20"/>
                <a:gd name="T10" fmla="*/ 20 w 28"/>
                <a:gd name="T11" fmla="*/ 16 h 20"/>
                <a:gd name="T12" fmla="*/ 28 w 28"/>
                <a:gd name="T13" fmla="*/ 0 h 20"/>
                <a:gd name="T14" fmla="*/ 28 w 28"/>
                <a:gd name="T15" fmla="*/ 0 h 20"/>
                <a:gd name="T16" fmla="*/ 22 w 28"/>
                <a:gd name="T17" fmla="*/ 2 h 20"/>
                <a:gd name="T18" fmla="*/ 18 w 28"/>
                <a:gd name="T19" fmla="*/ 2 h 20"/>
                <a:gd name="T20" fmla="*/ 18 w 28"/>
                <a:gd name="T21" fmla="*/ 2 h 20"/>
                <a:gd name="T22" fmla="*/ 16 w 28"/>
                <a:gd name="T23" fmla="*/ 6 h 20"/>
                <a:gd name="T24" fmla="*/ 14 w 28"/>
                <a:gd name="T25" fmla="*/ 10 h 20"/>
                <a:gd name="T26" fmla="*/ 14 w 28"/>
                <a:gd name="T27" fmla="*/ 10 h 20"/>
                <a:gd name="T28" fmla="*/ 4 w 28"/>
                <a:gd name="T29" fmla="*/ 12 h 20"/>
                <a:gd name="T30" fmla="*/ 4 w 28"/>
                <a:gd name="T3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0">
                  <a:moveTo>
                    <a:pt x="4" y="12"/>
                  </a:moveTo>
                  <a:lnTo>
                    <a:pt x="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16"/>
            <p:cNvSpPr>
              <a:spLocks/>
            </p:cNvSpPr>
            <p:nvPr userDrawn="1"/>
          </p:nvSpPr>
          <p:spPr bwMode="auto">
            <a:xfrm>
              <a:off x="-659" y="5019"/>
              <a:ext cx="18" cy="8"/>
            </a:xfrm>
            <a:custGeom>
              <a:avLst/>
              <a:gdLst>
                <a:gd name="T0" fmla="*/ 0 w 18"/>
                <a:gd name="T1" fmla="*/ 4 h 8"/>
                <a:gd name="T2" fmla="*/ 0 w 18"/>
                <a:gd name="T3" fmla="*/ 4 h 8"/>
                <a:gd name="T4" fmla="*/ 10 w 18"/>
                <a:gd name="T5" fmla="*/ 8 h 8"/>
                <a:gd name="T6" fmla="*/ 10 w 18"/>
                <a:gd name="T7" fmla="*/ 8 h 8"/>
                <a:gd name="T8" fmla="*/ 14 w 18"/>
                <a:gd name="T9" fmla="*/ 6 h 8"/>
                <a:gd name="T10" fmla="*/ 18 w 18"/>
                <a:gd name="T11" fmla="*/ 2 h 8"/>
                <a:gd name="T12" fmla="*/ 18 w 18"/>
                <a:gd name="T13" fmla="*/ 2 h 8"/>
                <a:gd name="T14" fmla="*/ 8 w 18"/>
                <a:gd name="T15" fmla="*/ 0 h 8"/>
                <a:gd name="T16" fmla="*/ 8 w 18"/>
                <a:gd name="T17" fmla="*/ 0 h 8"/>
                <a:gd name="T18" fmla="*/ 0 w 18"/>
                <a:gd name="T19" fmla="*/ 4 h 8"/>
                <a:gd name="T20" fmla="*/ 0 w 18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8">
                  <a:moveTo>
                    <a:pt x="0" y="4"/>
                  </a:moveTo>
                  <a:lnTo>
                    <a:pt x="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17"/>
            <p:cNvSpPr>
              <a:spLocks noEditPoints="1"/>
            </p:cNvSpPr>
            <p:nvPr userDrawn="1"/>
          </p:nvSpPr>
          <p:spPr bwMode="auto">
            <a:xfrm>
              <a:off x="-1413" y="3585"/>
              <a:ext cx="1422" cy="1450"/>
            </a:xfrm>
            <a:custGeom>
              <a:avLst/>
              <a:gdLst>
                <a:gd name="T0" fmla="*/ 1400 w 1422"/>
                <a:gd name="T1" fmla="*/ 626 h 1450"/>
                <a:gd name="T2" fmla="*/ 1408 w 1422"/>
                <a:gd name="T3" fmla="*/ 586 h 1450"/>
                <a:gd name="T4" fmla="*/ 1348 w 1422"/>
                <a:gd name="T5" fmla="*/ 502 h 1450"/>
                <a:gd name="T6" fmla="*/ 1364 w 1422"/>
                <a:gd name="T7" fmla="*/ 432 h 1450"/>
                <a:gd name="T8" fmla="*/ 1310 w 1422"/>
                <a:gd name="T9" fmla="*/ 392 h 1450"/>
                <a:gd name="T10" fmla="*/ 1292 w 1422"/>
                <a:gd name="T11" fmla="*/ 356 h 1450"/>
                <a:gd name="T12" fmla="*/ 1266 w 1422"/>
                <a:gd name="T13" fmla="*/ 302 h 1450"/>
                <a:gd name="T14" fmla="*/ 1210 w 1422"/>
                <a:gd name="T15" fmla="*/ 244 h 1450"/>
                <a:gd name="T16" fmla="*/ 1182 w 1422"/>
                <a:gd name="T17" fmla="*/ 196 h 1450"/>
                <a:gd name="T18" fmla="*/ 1118 w 1422"/>
                <a:gd name="T19" fmla="*/ 166 h 1450"/>
                <a:gd name="T20" fmla="*/ 1120 w 1422"/>
                <a:gd name="T21" fmla="*/ 150 h 1450"/>
                <a:gd name="T22" fmla="*/ 1052 w 1422"/>
                <a:gd name="T23" fmla="*/ 98 h 1450"/>
                <a:gd name="T24" fmla="*/ 956 w 1422"/>
                <a:gd name="T25" fmla="*/ 66 h 1450"/>
                <a:gd name="T26" fmla="*/ 922 w 1422"/>
                <a:gd name="T27" fmla="*/ 54 h 1450"/>
                <a:gd name="T28" fmla="*/ 838 w 1422"/>
                <a:gd name="T29" fmla="*/ 36 h 1450"/>
                <a:gd name="T30" fmla="*/ 764 w 1422"/>
                <a:gd name="T31" fmla="*/ 8 h 1450"/>
                <a:gd name="T32" fmla="*/ 686 w 1422"/>
                <a:gd name="T33" fmla="*/ 28 h 1450"/>
                <a:gd name="T34" fmla="*/ 606 w 1422"/>
                <a:gd name="T35" fmla="*/ 20 h 1450"/>
                <a:gd name="T36" fmla="*/ 494 w 1422"/>
                <a:gd name="T37" fmla="*/ 56 h 1450"/>
                <a:gd name="T38" fmla="*/ 456 w 1422"/>
                <a:gd name="T39" fmla="*/ 54 h 1450"/>
                <a:gd name="T40" fmla="*/ 350 w 1422"/>
                <a:gd name="T41" fmla="*/ 100 h 1450"/>
                <a:gd name="T42" fmla="*/ 304 w 1422"/>
                <a:gd name="T43" fmla="*/ 124 h 1450"/>
                <a:gd name="T44" fmla="*/ 258 w 1422"/>
                <a:gd name="T45" fmla="*/ 194 h 1450"/>
                <a:gd name="T46" fmla="*/ 204 w 1422"/>
                <a:gd name="T47" fmla="*/ 228 h 1450"/>
                <a:gd name="T48" fmla="*/ 134 w 1422"/>
                <a:gd name="T49" fmla="*/ 256 h 1450"/>
                <a:gd name="T50" fmla="*/ 156 w 1422"/>
                <a:gd name="T51" fmla="*/ 308 h 1450"/>
                <a:gd name="T52" fmla="*/ 130 w 1422"/>
                <a:gd name="T53" fmla="*/ 320 h 1450"/>
                <a:gd name="T54" fmla="*/ 84 w 1422"/>
                <a:gd name="T55" fmla="*/ 384 h 1450"/>
                <a:gd name="T56" fmla="*/ 58 w 1422"/>
                <a:gd name="T57" fmla="*/ 434 h 1450"/>
                <a:gd name="T58" fmla="*/ 32 w 1422"/>
                <a:gd name="T59" fmla="*/ 502 h 1450"/>
                <a:gd name="T60" fmla="*/ 16 w 1422"/>
                <a:gd name="T61" fmla="*/ 598 h 1450"/>
                <a:gd name="T62" fmla="*/ 36 w 1422"/>
                <a:gd name="T63" fmla="*/ 682 h 1450"/>
                <a:gd name="T64" fmla="*/ 30 w 1422"/>
                <a:gd name="T65" fmla="*/ 732 h 1450"/>
                <a:gd name="T66" fmla="*/ 40 w 1422"/>
                <a:gd name="T67" fmla="*/ 814 h 1450"/>
                <a:gd name="T68" fmla="*/ 38 w 1422"/>
                <a:gd name="T69" fmla="*/ 880 h 1450"/>
                <a:gd name="T70" fmla="*/ 66 w 1422"/>
                <a:gd name="T71" fmla="*/ 980 h 1450"/>
                <a:gd name="T72" fmla="*/ 98 w 1422"/>
                <a:gd name="T73" fmla="*/ 1044 h 1450"/>
                <a:gd name="T74" fmla="*/ 114 w 1422"/>
                <a:gd name="T75" fmla="*/ 1070 h 1450"/>
                <a:gd name="T76" fmla="*/ 112 w 1422"/>
                <a:gd name="T77" fmla="*/ 1132 h 1450"/>
                <a:gd name="T78" fmla="*/ 184 w 1422"/>
                <a:gd name="T79" fmla="*/ 1196 h 1450"/>
                <a:gd name="T80" fmla="*/ 214 w 1422"/>
                <a:gd name="T81" fmla="*/ 1236 h 1450"/>
                <a:gd name="T82" fmla="*/ 244 w 1422"/>
                <a:gd name="T83" fmla="*/ 1276 h 1450"/>
                <a:gd name="T84" fmla="*/ 328 w 1422"/>
                <a:gd name="T85" fmla="*/ 1316 h 1450"/>
                <a:gd name="T86" fmla="*/ 370 w 1422"/>
                <a:gd name="T87" fmla="*/ 1336 h 1450"/>
                <a:gd name="T88" fmla="*/ 490 w 1422"/>
                <a:gd name="T89" fmla="*/ 1394 h 1450"/>
                <a:gd name="T90" fmla="*/ 542 w 1422"/>
                <a:gd name="T91" fmla="*/ 1416 h 1450"/>
                <a:gd name="T92" fmla="*/ 580 w 1422"/>
                <a:gd name="T93" fmla="*/ 1408 h 1450"/>
                <a:gd name="T94" fmla="*/ 636 w 1422"/>
                <a:gd name="T95" fmla="*/ 1430 h 1450"/>
                <a:gd name="T96" fmla="*/ 708 w 1422"/>
                <a:gd name="T97" fmla="*/ 1438 h 1450"/>
                <a:gd name="T98" fmla="*/ 804 w 1422"/>
                <a:gd name="T99" fmla="*/ 1430 h 1450"/>
                <a:gd name="T100" fmla="*/ 928 w 1422"/>
                <a:gd name="T101" fmla="*/ 1420 h 1450"/>
                <a:gd name="T102" fmla="*/ 994 w 1422"/>
                <a:gd name="T103" fmla="*/ 1348 h 1450"/>
                <a:gd name="T104" fmla="*/ 1064 w 1422"/>
                <a:gd name="T105" fmla="*/ 1300 h 1450"/>
                <a:gd name="T106" fmla="*/ 1150 w 1422"/>
                <a:gd name="T107" fmla="*/ 1276 h 1450"/>
                <a:gd name="T108" fmla="*/ 1170 w 1422"/>
                <a:gd name="T109" fmla="*/ 1232 h 1450"/>
                <a:gd name="T110" fmla="*/ 1242 w 1422"/>
                <a:gd name="T111" fmla="*/ 1200 h 1450"/>
                <a:gd name="T112" fmla="*/ 1272 w 1422"/>
                <a:gd name="T113" fmla="*/ 1150 h 1450"/>
                <a:gd name="T114" fmla="*/ 1334 w 1422"/>
                <a:gd name="T115" fmla="*/ 1044 h 1450"/>
                <a:gd name="T116" fmla="*/ 1348 w 1422"/>
                <a:gd name="T117" fmla="*/ 980 h 1450"/>
                <a:gd name="T118" fmla="*/ 1366 w 1422"/>
                <a:gd name="T119" fmla="*/ 984 h 1450"/>
                <a:gd name="T120" fmla="*/ 1378 w 1422"/>
                <a:gd name="T121" fmla="*/ 908 h 1450"/>
                <a:gd name="T122" fmla="*/ 1392 w 1422"/>
                <a:gd name="T123" fmla="*/ 800 h 1450"/>
                <a:gd name="T124" fmla="*/ 1404 w 1422"/>
                <a:gd name="T125" fmla="*/ 72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2" h="1450">
                  <a:moveTo>
                    <a:pt x="1416" y="696"/>
                  </a:moveTo>
                  <a:lnTo>
                    <a:pt x="1416" y="696"/>
                  </a:lnTo>
                  <a:lnTo>
                    <a:pt x="1414" y="702"/>
                  </a:lnTo>
                  <a:lnTo>
                    <a:pt x="1412" y="706"/>
                  </a:lnTo>
                  <a:lnTo>
                    <a:pt x="1412" y="706"/>
                  </a:lnTo>
                  <a:lnTo>
                    <a:pt x="1410" y="702"/>
                  </a:lnTo>
                  <a:lnTo>
                    <a:pt x="1408" y="698"/>
                  </a:lnTo>
                  <a:lnTo>
                    <a:pt x="1408" y="698"/>
                  </a:lnTo>
                  <a:lnTo>
                    <a:pt x="1406" y="704"/>
                  </a:lnTo>
                  <a:lnTo>
                    <a:pt x="1404" y="708"/>
                  </a:lnTo>
                  <a:lnTo>
                    <a:pt x="1404" y="708"/>
                  </a:lnTo>
                  <a:lnTo>
                    <a:pt x="1398" y="702"/>
                  </a:lnTo>
                  <a:lnTo>
                    <a:pt x="1394" y="694"/>
                  </a:lnTo>
                  <a:lnTo>
                    <a:pt x="1394" y="694"/>
                  </a:lnTo>
                  <a:lnTo>
                    <a:pt x="1388" y="688"/>
                  </a:lnTo>
                  <a:lnTo>
                    <a:pt x="1388" y="688"/>
                  </a:lnTo>
                  <a:lnTo>
                    <a:pt x="1390" y="684"/>
                  </a:lnTo>
                  <a:lnTo>
                    <a:pt x="1392" y="678"/>
                  </a:lnTo>
                  <a:lnTo>
                    <a:pt x="1392" y="678"/>
                  </a:lnTo>
                  <a:lnTo>
                    <a:pt x="1386" y="672"/>
                  </a:lnTo>
                  <a:lnTo>
                    <a:pt x="1376" y="660"/>
                  </a:lnTo>
                  <a:lnTo>
                    <a:pt x="1376" y="660"/>
                  </a:lnTo>
                  <a:lnTo>
                    <a:pt x="1378" y="650"/>
                  </a:lnTo>
                  <a:lnTo>
                    <a:pt x="1378" y="650"/>
                  </a:lnTo>
                  <a:lnTo>
                    <a:pt x="1384" y="656"/>
                  </a:lnTo>
                  <a:lnTo>
                    <a:pt x="1388" y="662"/>
                  </a:lnTo>
                  <a:lnTo>
                    <a:pt x="1394" y="670"/>
                  </a:lnTo>
                  <a:lnTo>
                    <a:pt x="1394" y="670"/>
                  </a:lnTo>
                  <a:lnTo>
                    <a:pt x="1400" y="676"/>
                  </a:lnTo>
                  <a:lnTo>
                    <a:pt x="1400" y="676"/>
                  </a:lnTo>
                  <a:lnTo>
                    <a:pt x="1402" y="666"/>
                  </a:lnTo>
                  <a:lnTo>
                    <a:pt x="1402" y="666"/>
                  </a:lnTo>
                  <a:lnTo>
                    <a:pt x="1406" y="670"/>
                  </a:lnTo>
                  <a:lnTo>
                    <a:pt x="1408" y="674"/>
                  </a:lnTo>
                  <a:lnTo>
                    <a:pt x="1412" y="664"/>
                  </a:lnTo>
                  <a:lnTo>
                    <a:pt x="1414" y="654"/>
                  </a:lnTo>
                  <a:lnTo>
                    <a:pt x="1418" y="644"/>
                  </a:lnTo>
                  <a:lnTo>
                    <a:pt x="1406" y="632"/>
                  </a:lnTo>
                  <a:lnTo>
                    <a:pt x="1400" y="626"/>
                  </a:lnTo>
                  <a:lnTo>
                    <a:pt x="1400" y="626"/>
                  </a:lnTo>
                  <a:lnTo>
                    <a:pt x="1394" y="618"/>
                  </a:lnTo>
                  <a:lnTo>
                    <a:pt x="1394" y="618"/>
                  </a:lnTo>
                  <a:lnTo>
                    <a:pt x="1392" y="616"/>
                  </a:lnTo>
                  <a:lnTo>
                    <a:pt x="1388" y="612"/>
                  </a:lnTo>
                  <a:lnTo>
                    <a:pt x="1388" y="612"/>
                  </a:lnTo>
                  <a:lnTo>
                    <a:pt x="1388" y="618"/>
                  </a:lnTo>
                  <a:lnTo>
                    <a:pt x="1386" y="622"/>
                  </a:lnTo>
                  <a:lnTo>
                    <a:pt x="1386" y="622"/>
                  </a:lnTo>
                  <a:lnTo>
                    <a:pt x="1380" y="616"/>
                  </a:lnTo>
                  <a:lnTo>
                    <a:pt x="1374" y="610"/>
                  </a:lnTo>
                  <a:lnTo>
                    <a:pt x="1374" y="610"/>
                  </a:lnTo>
                  <a:lnTo>
                    <a:pt x="1376" y="606"/>
                  </a:lnTo>
                  <a:lnTo>
                    <a:pt x="1376" y="600"/>
                  </a:lnTo>
                  <a:lnTo>
                    <a:pt x="1376" y="600"/>
                  </a:lnTo>
                  <a:lnTo>
                    <a:pt x="1378" y="596"/>
                  </a:lnTo>
                  <a:lnTo>
                    <a:pt x="1378" y="592"/>
                  </a:lnTo>
                  <a:lnTo>
                    <a:pt x="1378" y="592"/>
                  </a:lnTo>
                  <a:lnTo>
                    <a:pt x="1382" y="594"/>
                  </a:lnTo>
                  <a:lnTo>
                    <a:pt x="1384" y="598"/>
                  </a:lnTo>
                  <a:lnTo>
                    <a:pt x="1384" y="598"/>
                  </a:lnTo>
                  <a:lnTo>
                    <a:pt x="1386" y="592"/>
                  </a:lnTo>
                  <a:lnTo>
                    <a:pt x="1386" y="588"/>
                  </a:lnTo>
                  <a:lnTo>
                    <a:pt x="1386" y="588"/>
                  </a:lnTo>
                  <a:lnTo>
                    <a:pt x="1390" y="590"/>
                  </a:lnTo>
                  <a:lnTo>
                    <a:pt x="1392" y="594"/>
                  </a:lnTo>
                  <a:lnTo>
                    <a:pt x="1392" y="594"/>
                  </a:lnTo>
                  <a:lnTo>
                    <a:pt x="1394" y="588"/>
                  </a:lnTo>
                  <a:lnTo>
                    <a:pt x="1394" y="584"/>
                  </a:lnTo>
                  <a:lnTo>
                    <a:pt x="1394" y="584"/>
                  </a:lnTo>
                  <a:lnTo>
                    <a:pt x="1398" y="586"/>
                  </a:lnTo>
                  <a:lnTo>
                    <a:pt x="1400" y="590"/>
                  </a:lnTo>
                  <a:lnTo>
                    <a:pt x="1400" y="590"/>
                  </a:lnTo>
                  <a:lnTo>
                    <a:pt x="1402" y="584"/>
                  </a:lnTo>
                  <a:lnTo>
                    <a:pt x="1402" y="580"/>
                  </a:lnTo>
                  <a:lnTo>
                    <a:pt x="1402" y="580"/>
                  </a:lnTo>
                  <a:lnTo>
                    <a:pt x="1406" y="582"/>
                  </a:lnTo>
                  <a:lnTo>
                    <a:pt x="1408" y="586"/>
                  </a:lnTo>
                  <a:lnTo>
                    <a:pt x="1408" y="586"/>
                  </a:lnTo>
                  <a:lnTo>
                    <a:pt x="1410" y="582"/>
                  </a:lnTo>
                  <a:lnTo>
                    <a:pt x="1410" y="576"/>
                  </a:lnTo>
                  <a:lnTo>
                    <a:pt x="1414" y="556"/>
                  </a:lnTo>
                  <a:lnTo>
                    <a:pt x="1402" y="544"/>
                  </a:lnTo>
                  <a:lnTo>
                    <a:pt x="1402" y="544"/>
                  </a:lnTo>
                  <a:lnTo>
                    <a:pt x="1400" y="550"/>
                  </a:lnTo>
                  <a:lnTo>
                    <a:pt x="1400" y="554"/>
                  </a:lnTo>
                  <a:lnTo>
                    <a:pt x="1400" y="554"/>
                  </a:lnTo>
                  <a:lnTo>
                    <a:pt x="1396" y="552"/>
                  </a:lnTo>
                  <a:lnTo>
                    <a:pt x="1394" y="548"/>
                  </a:lnTo>
                  <a:lnTo>
                    <a:pt x="1394" y="548"/>
                  </a:lnTo>
                  <a:lnTo>
                    <a:pt x="1386" y="542"/>
                  </a:lnTo>
                  <a:lnTo>
                    <a:pt x="1386" y="542"/>
                  </a:lnTo>
                  <a:lnTo>
                    <a:pt x="1388" y="538"/>
                  </a:lnTo>
                  <a:lnTo>
                    <a:pt x="1388" y="532"/>
                  </a:lnTo>
                  <a:lnTo>
                    <a:pt x="1388" y="532"/>
                  </a:lnTo>
                  <a:lnTo>
                    <a:pt x="1382" y="528"/>
                  </a:lnTo>
                  <a:lnTo>
                    <a:pt x="1382" y="528"/>
                  </a:lnTo>
                  <a:lnTo>
                    <a:pt x="1380" y="538"/>
                  </a:lnTo>
                  <a:lnTo>
                    <a:pt x="1380" y="538"/>
                  </a:lnTo>
                  <a:lnTo>
                    <a:pt x="1374" y="532"/>
                  </a:lnTo>
                  <a:lnTo>
                    <a:pt x="1374" y="532"/>
                  </a:lnTo>
                  <a:lnTo>
                    <a:pt x="1370" y="528"/>
                  </a:lnTo>
                  <a:lnTo>
                    <a:pt x="1366" y="526"/>
                  </a:lnTo>
                  <a:lnTo>
                    <a:pt x="1366" y="526"/>
                  </a:lnTo>
                  <a:lnTo>
                    <a:pt x="1366" y="532"/>
                  </a:lnTo>
                  <a:lnTo>
                    <a:pt x="1366" y="536"/>
                  </a:lnTo>
                  <a:lnTo>
                    <a:pt x="1366" y="536"/>
                  </a:lnTo>
                  <a:lnTo>
                    <a:pt x="1362" y="534"/>
                  </a:lnTo>
                  <a:lnTo>
                    <a:pt x="1360" y="530"/>
                  </a:lnTo>
                  <a:lnTo>
                    <a:pt x="1360" y="530"/>
                  </a:lnTo>
                  <a:lnTo>
                    <a:pt x="1352" y="526"/>
                  </a:lnTo>
                  <a:lnTo>
                    <a:pt x="1346" y="520"/>
                  </a:lnTo>
                  <a:lnTo>
                    <a:pt x="1346" y="520"/>
                  </a:lnTo>
                  <a:lnTo>
                    <a:pt x="1346" y="516"/>
                  </a:lnTo>
                  <a:lnTo>
                    <a:pt x="1348" y="510"/>
                  </a:lnTo>
                  <a:lnTo>
                    <a:pt x="1348" y="510"/>
                  </a:lnTo>
                  <a:lnTo>
                    <a:pt x="1348" y="506"/>
                  </a:lnTo>
                  <a:lnTo>
                    <a:pt x="1348" y="502"/>
                  </a:lnTo>
                  <a:lnTo>
                    <a:pt x="1348" y="502"/>
                  </a:lnTo>
                  <a:lnTo>
                    <a:pt x="1354" y="506"/>
                  </a:lnTo>
                  <a:lnTo>
                    <a:pt x="1354" y="506"/>
                  </a:lnTo>
                  <a:lnTo>
                    <a:pt x="1362" y="512"/>
                  </a:lnTo>
                  <a:lnTo>
                    <a:pt x="1362" y="512"/>
                  </a:lnTo>
                  <a:lnTo>
                    <a:pt x="1362" y="502"/>
                  </a:lnTo>
                  <a:lnTo>
                    <a:pt x="1364" y="492"/>
                  </a:lnTo>
                  <a:lnTo>
                    <a:pt x="1364" y="492"/>
                  </a:lnTo>
                  <a:lnTo>
                    <a:pt x="1364" y="482"/>
                  </a:lnTo>
                  <a:lnTo>
                    <a:pt x="1364" y="482"/>
                  </a:lnTo>
                  <a:lnTo>
                    <a:pt x="1370" y="486"/>
                  </a:lnTo>
                  <a:lnTo>
                    <a:pt x="1378" y="492"/>
                  </a:lnTo>
                  <a:lnTo>
                    <a:pt x="1378" y="492"/>
                  </a:lnTo>
                  <a:lnTo>
                    <a:pt x="1380" y="494"/>
                  </a:lnTo>
                  <a:lnTo>
                    <a:pt x="1384" y="498"/>
                  </a:lnTo>
                  <a:lnTo>
                    <a:pt x="1384" y="498"/>
                  </a:lnTo>
                  <a:lnTo>
                    <a:pt x="1386" y="488"/>
                  </a:lnTo>
                  <a:lnTo>
                    <a:pt x="1386" y="488"/>
                  </a:lnTo>
                  <a:lnTo>
                    <a:pt x="1388" y="490"/>
                  </a:lnTo>
                  <a:lnTo>
                    <a:pt x="1392" y="492"/>
                  </a:lnTo>
                  <a:lnTo>
                    <a:pt x="1392" y="492"/>
                  </a:lnTo>
                  <a:lnTo>
                    <a:pt x="1392" y="488"/>
                  </a:lnTo>
                  <a:lnTo>
                    <a:pt x="1392" y="482"/>
                  </a:lnTo>
                  <a:lnTo>
                    <a:pt x="1386" y="478"/>
                  </a:lnTo>
                  <a:lnTo>
                    <a:pt x="1386" y="478"/>
                  </a:lnTo>
                  <a:lnTo>
                    <a:pt x="1378" y="472"/>
                  </a:lnTo>
                  <a:lnTo>
                    <a:pt x="1378" y="472"/>
                  </a:lnTo>
                  <a:lnTo>
                    <a:pt x="1374" y="470"/>
                  </a:lnTo>
                  <a:lnTo>
                    <a:pt x="1370" y="466"/>
                  </a:lnTo>
                  <a:lnTo>
                    <a:pt x="1370" y="466"/>
                  </a:lnTo>
                  <a:lnTo>
                    <a:pt x="1370" y="462"/>
                  </a:lnTo>
                  <a:lnTo>
                    <a:pt x="1370" y="456"/>
                  </a:lnTo>
                  <a:lnTo>
                    <a:pt x="1370" y="456"/>
                  </a:lnTo>
                  <a:lnTo>
                    <a:pt x="1370" y="446"/>
                  </a:lnTo>
                  <a:lnTo>
                    <a:pt x="1370" y="446"/>
                  </a:lnTo>
                  <a:lnTo>
                    <a:pt x="1370" y="436"/>
                  </a:lnTo>
                  <a:lnTo>
                    <a:pt x="1370" y="436"/>
                  </a:lnTo>
                  <a:lnTo>
                    <a:pt x="1368" y="434"/>
                  </a:lnTo>
                  <a:lnTo>
                    <a:pt x="1364" y="432"/>
                  </a:lnTo>
                  <a:lnTo>
                    <a:pt x="1364" y="432"/>
                  </a:lnTo>
                  <a:lnTo>
                    <a:pt x="1364" y="426"/>
                  </a:lnTo>
                  <a:lnTo>
                    <a:pt x="1364" y="422"/>
                  </a:lnTo>
                  <a:lnTo>
                    <a:pt x="1364" y="422"/>
                  </a:lnTo>
                  <a:lnTo>
                    <a:pt x="1360" y="420"/>
                  </a:lnTo>
                  <a:lnTo>
                    <a:pt x="1356" y="418"/>
                  </a:lnTo>
                  <a:lnTo>
                    <a:pt x="1356" y="418"/>
                  </a:lnTo>
                  <a:lnTo>
                    <a:pt x="1356" y="428"/>
                  </a:lnTo>
                  <a:lnTo>
                    <a:pt x="1356" y="428"/>
                  </a:lnTo>
                  <a:lnTo>
                    <a:pt x="1356" y="438"/>
                  </a:lnTo>
                  <a:lnTo>
                    <a:pt x="1356" y="438"/>
                  </a:lnTo>
                  <a:lnTo>
                    <a:pt x="1354" y="436"/>
                  </a:lnTo>
                  <a:lnTo>
                    <a:pt x="1350" y="432"/>
                  </a:lnTo>
                  <a:lnTo>
                    <a:pt x="1350" y="432"/>
                  </a:lnTo>
                  <a:lnTo>
                    <a:pt x="1342" y="428"/>
                  </a:lnTo>
                  <a:lnTo>
                    <a:pt x="1342" y="428"/>
                  </a:lnTo>
                  <a:lnTo>
                    <a:pt x="1334" y="424"/>
                  </a:lnTo>
                  <a:lnTo>
                    <a:pt x="1334" y="424"/>
                  </a:lnTo>
                  <a:lnTo>
                    <a:pt x="1330" y="422"/>
                  </a:lnTo>
                  <a:lnTo>
                    <a:pt x="1328" y="420"/>
                  </a:lnTo>
                  <a:lnTo>
                    <a:pt x="1328" y="420"/>
                  </a:lnTo>
                  <a:lnTo>
                    <a:pt x="1326" y="410"/>
                  </a:lnTo>
                  <a:lnTo>
                    <a:pt x="1318" y="406"/>
                  </a:lnTo>
                  <a:lnTo>
                    <a:pt x="1318" y="406"/>
                  </a:lnTo>
                  <a:lnTo>
                    <a:pt x="1312" y="402"/>
                  </a:lnTo>
                  <a:lnTo>
                    <a:pt x="1312" y="402"/>
                  </a:lnTo>
                  <a:lnTo>
                    <a:pt x="1312" y="406"/>
                  </a:lnTo>
                  <a:lnTo>
                    <a:pt x="1312" y="412"/>
                  </a:lnTo>
                  <a:lnTo>
                    <a:pt x="1312" y="412"/>
                  </a:lnTo>
                  <a:lnTo>
                    <a:pt x="1308" y="410"/>
                  </a:lnTo>
                  <a:lnTo>
                    <a:pt x="1304" y="408"/>
                  </a:lnTo>
                  <a:lnTo>
                    <a:pt x="1304" y="408"/>
                  </a:lnTo>
                  <a:lnTo>
                    <a:pt x="1304" y="404"/>
                  </a:lnTo>
                  <a:lnTo>
                    <a:pt x="1304" y="398"/>
                  </a:lnTo>
                  <a:lnTo>
                    <a:pt x="1304" y="398"/>
                  </a:lnTo>
                  <a:lnTo>
                    <a:pt x="1304" y="394"/>
                  </a:lnTo>
                  <a:lnTo>
                    <a:pt x="1304" y="388"/>
                  </a:lnTo>
                  <a:lnTo>
                    <a:pt x="1304" y="388"/>
                  </a:lnTo>
                  <a:lnTo>
                    <a:pt x="1310" y="392"/>
                  </a:lnTo>
                  <a:lnTo>
                    <a:pt x="1310" y="392"/>
                  </a:lnTo>
                  <a:lnTo>
                    <a:pt x="1318" y="396"/>
                  </a:lnTo>
                  <a:lnTo>
                    <a:pt x="1318" y="396"/>
                  </a:lnTo>
                  <a:lnTo>
                    <a:pt x="1318" y="386"/>
                  </a:lnTo>
                  <a:lnTo>
                    <a:pt x="1318" y="386"/>
                  </a:lnTo>
                  <a:lnTo>
                    <a:pt x="1316" y="376"/>
                  </a:lnTo>
                  <a:lnTo>
                    <a:pt x="1316" y="376"/>
                  </a:lnTo>
                  <a:lnTo>
                    <a:pt x="1324" y="380"/>
                  </a:lnTo>
                  <a:lnTo>
                    <a:pt x="1324" y="380"/>
                  </a:lnTo>
                  <a:lnTo>
                    <a:pt x="1332" y="384"/>
                  </a:lnTo>
                  <a:lnTo>
                    <a:pt x="1332" y="384"/>
                  </a:lnTo>
                  <a:lnTo>
                    <a:pt x="1330" y="374"/>
                  </a:lnTo>
                  <a:lnTo>
                    <a:pt x="1330" y="364"/>
                  </a:lnTo>
                  <a:lnTo>
                    <a:pt x="1330" y="364"/>
                  </a:lnTo>
                  <a:lnTo>
                    <a:pt x="1334" y="366"/>
                  </a:lnTo>
                  <a:lnTo>
                    <a:pt x="1336" y="368"/>
                  </a:lnTo>
                  <a:lnTo>
                    <a:pt x="1336" y="368"/>
                  </a:lnTo>
                  <a:lnTo>
                    <a:pt x="1336" y="358"/>
                  </a:lnTo>
                  <a:lnTo>
                    <a:pt x="1336" y="358"/>
                  </a:lnTo>
                  <a:lnTo>
                    <a:pt x="1332" y="356"/>
                  </a:lnTo>
                  <a:lnTo>
                    <a:pt x="1328" y="354"/>
                  </a:lnTo>
                  <a:lnTo>
                    <a:pt x="1320" y="350"/>
                  </a:lnTo>
                  <a:lnTo>
                    <a:pt x="1320" y="350"/>
                  </a:lnTo>
                  <a:lnTo>
                    <a:pt x="1320" y="356"/>
                  </a:lnTo>
                  <a:lnTo>
                    <a:pt x="1322" y="360"/>
                  </a:lnTo>
                  <a:lnTo>
                    <a:pt x="1322" y="360"/>
                  </a:lnTo>
                  <a:lnTo>
                    <a:pt x="1318" y="358"/>
                  </a:lnTo>
                  <a:lnTo>
                    <a:pt x="1314" y="356"/>
                  </a:lnTo>
                  <a:lnTo>
                    <a:pt x="1314" y="356"/>
                  </a:lnTo>
                  <a:lnTo>
                    <a:pt x="1314" y="362"/>
                  </a:lnTo>
                  <a:lnTo>
                    <a:pt x="1316" y="366"/>
                  </a:lnTo>
                  <a:lnTo>
                    <a:pt x="1316" y="366"/>
                  </a:lnTo>
                  <a:lnTo>
                    <a:pt x="1312" y="364"/>
                  </a:lnTo>
                  <a:lnTo>
                    <a:pt x="1308" y="364"/>
                  </a:lnTo>
                  <a:lnTo>
                    <a:pt x="1308" y="364"/>
                  </a:lnTo>
                  <a:lnTo>
                    <a:pt x="1308" y="368"/>
                  </a:lnTo>
                  <a:lnTo>
                    <a:pt x="1308" y="372"/>
                  </a:lnTo>
                  <a:lnTo>
                    <a:pt x="1292" y="366"/>
                  </a:lnTo>
                  <a:lnTo>
                    <a:pt x="1292" y="356"/>
                  </a:lnTo>
                  <a:lnTo>
                    <a:pt x="1292" y="356"/>
                  </a:lnTo>
                  <a:lnTo>
                    <a:pt x="1290" y="346"/>
                  </a:lnTo>
                  <a:lnTo>
                    <a:pt x="1290" y="346"/>
                  </a:lnTo>
                  <a:lnTo>
                    <a:pt x="1294" y="348"/>
                  </a:lnTo>
                  <a:lnTo>
                    <a:pt x="1298" y="350"/>
                  </a:lnTo>
                  <a:lnTo>
                    <a:pt x="1298" y="350"/>
                  </a:lnTo>
                  <a:lnTo>
                    <a:pt x="1296" y="346"/>
                  </a:lnTo>
                  <a:lnTo>
                    <a:pt x="1296" y="340"/>
                  </a:lnTo>
                  <a:lnTo>
                    <a:pt x="1296" y="340"/>
                  </a:lnTo>
                  <a:lnTo>
                    <a:pt x="1300" y="342"/>
                  </a:lnTo>
                  <a:lnTo>
                    <a:pt x="1304" y="344"/>
                  </a:lnTo>
                  <a:lnTo>
                    <a:pt x="1300" y="324"/>
                  </a:lnTo>
                  <a:lnTo>
                    <a:pt x="1292" y="320"/>
                  </a:lnTo>
                  <a:lnTo>
                    <a:pt x="1292" y="320"/>
                  </a:lnTo>
                  <a:lnTo>
                    <a:pt x="1284" y="318"/>
                  </a:lnTo>
                  <a:lnTo>
                    <a:pt x="1284" y="318"/>
                  </a:lnTo>
                  <a:lnTo>
                    <a:pt x="1286" y="322"/>
                  </a:lnTo>
                  <a:lnTo>
                    <a:pt x="1286" y="328"/>
                  </a:lnTo>
                  <a:lnTo>
                    <a:pt x="1286" y="328"/>
                  </a:lnTo>
                  <a:lnTo>
                    <a:pt x="1282" y="326"/>
                  </a:lnTo>
                  <a:lnTo>
                    <a:pt x="1278" y="324"/>
                  </a:lnTo>
                  <a:lnTo>
                    <a:pt x="1278" y="324"/>
                  </a:lnTo>
                  <a:lnTo>
                    <a:pt x="1278" y="328"/>
                  </a:lnTo>
                  <a:lnTo>
                    <a:pt x="1280" y="334"/>
                  </a:lnTo>
                  <a:lnTo>
                    <a:pt x="1280" y="334"/>
                  </a:lnTo>
                  <a:lnTo>
                    <a:pt x="1276" y="332"/>
                  </a:lnTo>
                  <a:lnTo>
                    <a:pt x="1272" y="330"/>
                  </a:lnTo>
                  <a:lnTo>
                    <a:pt x="1272" y="330"/>
                  </a:lnTo>
                  <a:lnTo>
                    <a:pt x="1272" y="326"/>
                  </a:lnTo>
                  <a:lnTo>
                    <a:pt x="1270" y="322"/>
                  </a:lnTo>
                  <a:lnTo>
                    <a:pt x="1270" y="322"/>
                  </a:lnTo>
                  <a:lnTo>
                    <a:pt x="1268" y="312"/>
                  </a:lnTo>
                  <a:lnTo>
                    <a:pt x="1268" y="312"/>
                  </a:lnTo>
                  <a:lnTo>
                    <a:pt x="1276" y="314"/>
                  </a:lnTo>
                  <a:lnTo>
                    <a:pt x="1276" y="314"/>
                  </a:lnTo>
                  <a:lnTo>
                    <a:pt x="1274" y="304"/>
                  </a:lnTo>
                  <a:lnTo>
                    <a:pt x="1274" y="304"/>
                  </a:lnTo>
                  <a:lnTo>
                    <a:pt x="1270" y="304"/>
                  </a:lnTo>
                  <a:lnTo>
                    <a:pt x="1266" y="302"/>
                  </a:lnTo>
                  <a:lnTo>
                    <a:pt x="1266" y="302"/>
                  </a:lnTo>
                  <a:lnTo>
                    <a:pt x="1264" y="298"/>
                  </a:lnTo>
                  <a:lnTo>
                    <a:pt x="1262" y="292"/>
                  </a:lnTo>
                  <a:lnTo>
                    <a:pt x="1262" y="292"/>
                  </a:lnTo>
                  <a:lnTo>
                    <a:pt x="1258" y="292"/>
                  </a:lnTo>
                  <a:lnTo>
                    <a:pt x="1254" y="290"/>
                  </a:lnTo>
                  <a:lnTo>
                    <a:pt x="1246" y="288"/>
                  </a:lnTo>
                  <a:lnTo>
                    <a:pt x="1238" y="286"/>
                  </a:lnTo>
                  <a:lnTo>
                    <a:pt x="1238" y="286"/>
                  </a:lnTo>
                  <a:lnTo>
                    <a:pt x="1230" y="282"/>
                  </a:lnTo>
                  <a:lnTo>
                    <a:pt x="1230" y="282"/>
                  </a:lnTo>
                  <a:lnTo>
                    <a:pt x="1228" y="278"/>
                  </a:lnTo>
                  <a:lnTo>
                    <a:pt x="1228" y="274"/>
                  </a:lnTo>
                  <a:lnTo>
                    <a:pt x="1228" y="274"/>
                  </a:lnTo>
                  <a:lnTo>
                    <a:pt x="1224" y="264"/>
                  </a:lnTo>
                  <a:lnTo>
                    <a:pt x="1224" y="264"/>
                  </a:lnTo>
                  <a:lnTo>
                    <a:pt x="1228" y="266"/>
                  </a:lnTo>
                  <a:lnTo>
                    <a:pt x="1232" y="266"/>
                  </a:lnTo>
                  <a:lnTo>
                    <a:pt x="1232" y="266"/>
                  </a:lnTo>
                  <a:lnTo>
                    <a:pt x="1232" y="262"/>
                  </a:lnTo>
                  <a:lnTo>
                    <a:pt x="1230" y="256"/>
                  </a:lnTo>
                  <a:lnTo>
                    <a:pt x="1222" y="256"/>
                  </a:lnTo>
                  <a:lnTo>
                    <a:pt x="1222" y="256"/>
                  </a:lnTo>
                  <a:lnTo>
                    <a:pt x="1214" y="254"/>
                  </a:lnTo>
                  <a:lnTo>
                    <a:pt x="1214" y="254"/>
                  </a:lnTo>
                  <a:lnTo>
                    <a:pt x="1214" y="258"/>
                  </a:lnTo>
                  <a:lnTo>
                    <a:pt x="1216" y="262"/>
                  </a:lnTo>
                  <a:lnTo>
                    <a:pt x="1216" y="262"/>
                  </a:lnTo>
                  <a:lnTo>
                    <a:pt x="1212" y="262"/>
                  </a:lnTo>
                  <a:lnTo>
                    <a:pt x="1208" y="260"/>
                  </a:lnTo>
                  <a:lnTo>
                    <a:pt x="1208" y="260"/>
                  </a:lnTo>
                  <a:lnTo>
                    <a:pt x="1204" y="252"/>
                  </a:lnTo>
                  <a:lnTo>
                    <a:pt x="1204" y="252"/>
                  </a:lnTo>
                  <a:lnTo>
                    <a:pt x="1208" y="252"/>
                  </a:lnTo>
                  <a:lnTo>
                    <a:pt x="1214" y="254"/>
                  </a:lnTo>
                  <a:lnTo>
                    <a:pt x="1214" y="254"/>
                  </a:lnTo>
                  <a:lnTo>
                    <a:pt x="1212" y="248"/>
                  </a:lnTo>
                  <a:lnTo>
                    <a:pt x="1210" y="244"/>
                  </a:lnTo>
                  <a:lnTo>
                    <a:pt x="1210" y="244"/>
                  </a:lnTo>
                  <a:lnTo>
                    <a:pt x="1214" y="246"/>
                  </a:lnTo>
                  <a:lnTo>
                    <a:pt x="1218" y="246"/>
                  </a:lnTo>
                  <a:lnTo>
                    <a:pt x="1218" y="246"/>
                  </a:lnTo>
                  <a:lnTo>
                    <a:pt x="1214" y="236"/>
                  </a:lnTo>
                  <a:lnTo>
                    <a:pt x="1214" y="236"/>
                  </a:lnTo>
                  <a:lnTo>
                    <a:pt x="1206" y="236"/>
                  </a:lnTo>
                  <a:lnTo>
                    <a:pt x="1198" y="234"/>
                  </a:lnTo>
                  <a:lnTo>
                    <a:pt x="1198" y="234"/>
                  </a:lnTo>
                  <a:lnTo>
                    <a:pt x="1190" y="232"/>
                  </a:lnTo>
                  <a:lnTo>
                    <a:pt x="1190" y="232"/>
                  </a:lnTo>
                  <a:lnTo>
                    <a:pt x="1188" y="228"/>
                  </a:lnTo>
                  <a:lnTo>
                    <a:pt x="1186" y="222"/>
                  </a:lnTo>
                  <a:lnTo>
                    <a:pt x="1186" y="222"/>
                  </a:lnTo>
                  <a:lnTo>
                    <a:pt x="1182" y="222"/>
                  </a:lnTo>
                  <a:lnTo>
                    <a:pt x="1178" y="222"/>
                  </a:lnTo>
                  <a:lnTo>
                    <a:pt x="1178" y="222"/>
                  </a:lnTo>
                  <a:lnTo>
                    <a:pt x="1176" y="216"/>
                  </a:lnTo>
                  <a:lnTo>
                    <a:pt x="1174" y="212"/>
                  </a:lnTo>
                  <a:lnTo>
                    <a:pt x="1174" y="212"/>
                  </a:lnTo>
                  <a:lnTo>
                    <a:pt x="1170" y="212"/>
                  </a:lnTo>
                  <a:lnTo>
                    <a:pt x="1166" y="212"/>
                  </a:lnTo>
                  <a:lnTo>
                    <a:pt x="1166" y="212"/>
                  </a:lnTo>
                  <a:lnTo>
                    <a:pt x="1162" y="208"/>
                  </a:lnTo>
                  <a:lnTo>
                    <a:pt x="1160" y="202"/>
                  </a:lnTo>
                  <a:lnTo>
                    <a:pt x="1170" y="204"/>
                  </a:lnTo>
                  <a:lnTo>
                    <a:pt x="1170" y="204"/>
                  </a:lnTo>
                  <a:lnTo>
                    <a:pt x="1178" y="204"/>
                  </a:lnTo>
                  <a:lnTo>
                    <a:pt x="1178" y="204"/>
                  </a:lnTo>
                  <a:lnTo>
                    <a:pt x="1182" y="214"/>
                  </a:lnTo>
                  <a:lnTo>
                    <a:pt x="1182" y="214"/>
                  </a:lnTo>
                  <a:lnTo>
                    <a:pt x="1186" y="214"/>
                  </a:lnTo>
                  <a:lnTo>
                    <a:pt x="1190" y="214"/>
                  </a:lnTo>
                  <a:lnTo>
                    <a:pt x="1190" y="214"/>
                  </a:lnTo>
                  <a:lnTo>
                    <a:pt x="1188" y="210"/>
                  </a:lnTo>
                  <a:lnTo>
                    <a:pt x="1186" y="206"/>
                  </a:lnTo>
                  <a:lnTo>
                    <a:pt x="1186" y="206"/>
                  </a:lnTo>
                  <a:lnTo>
                    <a:pt x="1184" y="202"/>
                  </a:lnTo>
                  <a:lnTo>
                    <a:pt x="1182" y="196"/>
                  </a:lnTo>
                  <a:lnTo>
                    <a:pt x="1182" y="196"/>
                  </a:lnTo>
                  <a:lnTo>
                    <a:pt x="1174" y="196"/>
                  </a:lnTo>
                  <a:lnTo>
                    <a:pt x="1174" y="196"/>
                  </a:lnTo>
                  <a:lnTo>
                    <a:pt x="1168" y="188"/>
                  </a:lnTo>
                  <a:lnTo>
                    <a:pt x="1168" y="188"/>
                  </a:lnTo>
                  <a:lnTo>
                    <a:pt x="1160" y="186"/>
                  </a:lnTo>
                  <a:lnTo>
                    <a:pt x="1160" y="186"/>
                  </a:lnTo>
                  <a:lnTo>
                    <a:pt x="1164" y="194"/>
                  </a:lnTo>
                  <a:lnTo>
                    <a:pt x="1164" y="194"/>
                  </a:lnTo>
                  <a:lnTo>
                    <a:pt x="1160" y="194"/>
                  </a:lnTo>
                  <a:lnTo>
                    <a:pt x="1156" y="194"/>
                  </a:lnTo>
                  <a:lnTo>
                    <a:pt x="1156" y="194"/>
                  </a:lnTo>
                  <a:lnTo>
                    <a:pt x="1152" y="194"/>
                  </a:lnTo>
                  <a:lnTo>
                    <a:pt x="1148" y="194"/>
                  </a:lnTo>
                  <a:lnTo>
                    <a:pt x="1148" y="194"/>
                  </a:lnTo>
                  <a:lnTo>
                    <a:pt x="1150" y="198"/>
                  </a:lnTo>
                  <a:lnTo>
                    <a:pt x="1152" y="202"/>
                  </a:lnTo>
                  <a:lnTo>
                    <a:pt x="1152" y="202"/>
                  </a:lnTo>
                  <a:lnTo>
                    <a:pt x="1148" y="202"/>
                  </a:lnTo>
                  <a:lnTo>
                    <a:pt x="1144" y="202"/>
                  </a:lnTo>
                  <a:lnTo>
                    <a:pt x="1144" y="202"/>
                  </a:lnTo>
                  <a:lnTo>
                    <a:pt x="1142" y="196"/>
                  </a:lnTo>
                  <a:lnTo>
                    <a:pt x="1140" y="192"/>
                  </a:lnTo>
                  <a:lnTo>
                    <a:pt x="1140" y="192"/>
                  </a:lnTo>
                  <a:lnTo>
                    <a:pt x="1136" y="192"/>
                  </a:lnTo>
                  <a:lnTo>
                    <a:pt x="1132" y="192"/>
                  </a:lnTo>
                  <a:lnTo>
                    <a:pt x="1132" y="192"/>
                  </a:lnTo>
                  <a:lnTo>
                    <a:pt x="1130" y="188"/>
                  </a:lnTo>
                  <a:lnTo>
                    <a:pt x="1126" y="184"/>
                  </a:lnTo>
                  <a:lnTo>
                    <a:pt x="1126" y="184"/>
                  </a:lnTo>
                  <a:lnTo>
                    <a:pt x="1122" y="182"/>
                  </a:lnTo>
                  <a:lnTo>
                    <a:pt x="1118" y="182"/>
                  </a:lnTo>
                  <a:lnTo>
                    <a:pt x="1118" y="182"/>
                  </a:lnTo>
                  <a:lnTo>
                    <a:pt x="1116" y="178"/>
                  </a:lnTo>
                  <a:lnTo>
                    <a:pt x="1114" y="174"/>
                  </a:lnTo>
                  <a:lnTo>
                    <a:pt x="1114" y="174"/>
                  </a:lnTo>
                  <a:lnTo>
                    <a:pt x="1118" y="174"/>
                  </a:lnTo>
                  <a:lnTo>
                    <a:pt x="1122" y="174"/>
                  </a:lnTo>
                  <a:lnTo>
                    <a:pt x="1122" y="174"/>
                  </a:lnTo>
                  <a:lnTo>
                    <a:pt x="1118" y="166"/>
                  </a:lnTo>
                  <a:lnTo>
                    <a:pt x="1118" y="166"/>
                  </a:lnTo>
                  <a:lnTo>
                    <a:pt x="1126" y="166"/>
                  </a:lnTo>
                  <a:lnTo>
                    <a:pt x="1126" y="166"/>
                  </a:lnTo>
                  <a:lnTo>
                    <a:pt x="1130" y="174"/>
                  </a:lnTo>
                  <a:lnTo>
                    <a:pt x="1130" y="174"/>
                  </a:lnTo>
                  <a:lnTo>
                    <a:pt x="1134" y="176"/>
                  </a:lnTo>
                  <a:lnTo>
                    <a:pt x="1140" y="176"/>
                  </a:lnTo>
                  <a:lnTo>
                    <a:pt x="1140" y="176"/>
                  </a:lnTo>
                  <a:lnTo>
                    <a:pt x="1142" y="180"/>
                  </a:lnTo>
                  <a:lnTo>
                    <a:pt x="1144" y="184"/>
                  </a:lnTo>
                  <a:lnTo>
                    <a:pt x="1144" y="184"/>
                  </a:lnTo>
                  <a:lnTo>
                    <a:pt x="1152" y="186"/>
                  </a:lnTo>
                  <a:lnTo>
                    <a:pt x="1160" y="186"/>
                  </a:lnTo>
                  <a:lnTo>
                    <a:pt x="1160" y="186"/>
                  </a:lnTo>
                  <a:lnTo>
                    <a:pt x="1156" y="178"/>
                  </a:lnTo>
                  <a:lnTo>
                    <a:pt x="1156" y="178"/>
                  </a:lnTo>
                  <a:lnTo>
                    <a:pt x="1160" y="178"/>
                  </a:lnTo>
                  <a:lnTo>
                    <a:pt x="1164" y="178"/>
                  </a:lnTo>
                  <a:lnTo>
                    <a:pt x="1172" y="180"/>
                  </a:lnTo>
                  <a:lnTo>
                    <a:pt x="1172" y="180"/>
                  </a:lnTo>
                  <a:lnTo>
                    <a:pt x="1170" y="174"/>
                  </a:lnTo>
                  <a:lnTo>
                    <a:pt x="1168" y="170"/>
                  </a:lnTo>
                  <a:lnTo>
                    <a:pt x="1168" y="170"/>
                  </a:lnTo>
                  <a:lnTo>
                    <a:pt x="1164" y="170"/>
                  </a:lnTo>
                  <a:lnTo>
                    <a:pt x="1160" y="170"/>
                  </a:lnTo>
                  <a:lnTo>
                    <a:pt x="1160" y="170"/>
                  </a:lnTo>
                  <a:lnTo>
                    <a:pt x="1152" y="168"/>
                  </a:lnTo>
                  <a:lnTo>
                    <a:pt x="1152" y="168"/>
                  </a:lnTo>
                  <a:lnTo>
                    <a:pt x="1146" y="160"/>
                  </a:lnTo>
                  <a:lnTo>
                    <a:pt x="1146" y="160"/>
                  </a:lnTo>
                  <a:lnTo>
                    <a:pt x="1138" y="158"/>
                  </a:lnTo>
                  <a:lnTo>
                    <a:pt x="1138" y="158"/>
                  </a:lnTo>
                  <a:lnTo>
                    <a:pt x="1134" y="158"/>
                  </a:lnTo>
                  <a:lnTo>
                    <a:pt x="1130" y="158"/>
                  </a:lnTo>
                  <a:lnTo>
                    <a:pt x="1130" y="158"/>
                  </a:lnTo>
                  <a:lnTo>
                    <a:pt x="1126" y="154"/>
                  </a:lnTo>
                  <a:lnTo>
                    <a:pt x="1124" y="150"/>
                  </a:lnTo>
                  <a:lnTo>
                    <a:pt x="1124" y="150"/>
                  </a:lnTo>
                  <a:lnTo>
                    <a:pt x="1120" y="150"/>
                  </a:lnTo>
                  <a:lnTo>
                    <a:pt x="1116" y="150"/>
                  </a:lnTo>
                  <a:lnTo>
                    <a:pt x="1116" y="150"/>
                  </a:lnTo>
                  <a:lnTo>
                    <a:pt x="1112" y="146"/>
                  </a:lnTo>
                  <a:lnTo>
                    <a:pt x="1110" y="142"/>
                  </a:lnTo>
                  <a:lnTo>
                    <a:pt x="1110" y="142"/>
                  </a:lnTo>
                  <a:lnTo>
                    <a:pt x="1106" y="142"/>
                  </a:lnTo>
                  <a:lnTo>
                    <a:pt x="1102" y="142"/>
                  </a:lnTo>
                  <a:lnTo>
                    <a:pt x="1102" y="142"/>
                  </a:lnTo>
                  <a:lnTo>
                    <a:pt x="1098" y="138"/>
                  </a:lnTo>
                  <a:lnTo>
                    <a:pt x="1096" y="134"/>
                  </a:lnTo>
                  <a:lnTo>
                    <a:pt x="1096" y="134"/>
                  </a:lnTo>
                  <a:lnTo>
                    <a:pt x="1092" y="134"/>
                  </a:lnTo>
                  <a:lnTo>
                    <a:pt x="1088" y="134"/>
                  </a:lnTo>
                  <a:lnTo>
                    <a:pt x="1088" y="134"/>
                  </a:lnTo>
                  <a:lnTo>
                    <a:pt x="1084" y="130"/>
                  </a:lnTo>
                  <a:lnTo>
                    <a:pt x="1082" y="124"/>
                  </a:lnTo>
                  <a:lnTo>
                    <a:pt x="1082" y="124"/>
                  </a:lnTo>
                  <a:lnTo>
                    <a:pt x="1074" y="126"/>
                  </a:lnTo>
                  <a:lnTo>
                    <a:pt x="1066" y="126"/>
                  </a:lnTo>
                  <a:lnTo>
                    <a:pt x="1066" y="126"/>
                  </a:lnTo>
                  <a:lnTo>
                    <a:pt x="1062" y="122"/>
                  </a:lnTo>
                  <a:lnTo>
                    <a:pt x="1060" y="118"/>
                  </a:lnTo>
                  <a:lnTo>
                    <a:pt x="1060" y="118"/>
                  </a:lnTo>
                  <a:lnTo>
                    <a:pt x="1064" y="118"/>
                  </a:lnTo>
                  <a:lnTo>
                    <a:pt x="1068" y="118"/>
                  </a:lnTo>
                  <a:lnTo>
                    <a:pt x="1068" y="118"/>
                  </a:lnTo>
                  <a:lnTo>
                    <a:pt x="1064" y="114"/>
                  </a:lnTo>
                  <a:lnTo>
                    <a:pt x="1062" y="110"/>
                  </a:lnTo>
                  <a:lnTo>
                    <a:pt x="1062" y="110"/>
                  </a:lnTo>
                  <a:lnTo>
                    <a:pt x="1066" y="110"/>
                  </a:lnTo>
                  <a:lnTo>
                    <a:pt x="1070" y="108"/>
                  </a:lnTo>
                  <a:lnTo>
                    <a:pt x="1070" y="108"/>
                  </a:lnTo>
                  <a:lnTo>
                    <a:pt x="1068" y="106"/>
                  </a:lnTo>
                  <a:lnTo>
                    <a:pt x="1064" y="102"/>
                  </a:lnTo>
                  <a:lnTo>
                    <a:pt x="1064" y="102"/>
                  </a:lnTo>
                  <a:lnTo>
                    <a:pt x="1060" y="102"/>
                  </a:lnTo>
                  <a:lnTo>
                    <a:pt x="1056" y="102"/>
                  </a:lnTo>
                  <a:lnTo>
                    <a:pt x="1056" y="102"/>
                  </a:lnTo>
                  <a:lnTo>
                    <a:pt x="1052" y="98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6" y="94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36" y="94"/>
                  </a:lnTo>
                  <a:lnTo>
                    <a:pt x="1032" y="96"/>
                  </a:lnTo>
                  <a:lnTo>
                    <a:pt x="1032" y="96"/>
                  </a:lnTo>
                  <a:lnTo>
                    <a:pt x="1024" y="96"/>
                  </a:lnTo>
                  <a:lnTo>
                    <a:pt x="1024" y="96"/>
                  </a:lnTo>
                  <a:lnTo>
                    <a:pt x="1020" y="92"/>
                  </a:lnTo>
                  <a:lnTo>
                    <a:pt x="1018" y="88"/>
                  </a:lnTo>
                  <a:lnTo>
                    <a:pt x="1018" y="88"/>
                  </a:lnTo>
                  <a:lnTo>
                    <a:pt x="1010" y="82"/>
                  </a:lnTo>
                  <a:lnTo>
                    <a:pt x="1010" y="82"/>
                  </a:lnTo>
                  <a:lnTo>
                    <a:pt x="1004" y="74"/>
                  </a:lnTo>
                  <a:lnTo>
                    <a:pt x="1004" y="74"/>
                  </a:lnTo>
                  <a:lnTo>
                    <a:pt x="1000" y="74"/>
                  </a:lnTo>
                  <a:lnTo>
                    <a:pt x="996" y="76"/>
                  </a:lnTo>
                  <a:lnTo>
                    <a:pt x="996" y="76"/>
                  </a:lnTo>
                  <a:lnTo>
                    <a:pt x="992" y="72"/>
                  </a:lnTo>
                  <a:lnTo>
                    <a:pt x="988" y="68"/>
                  </a:lnTo>
                  <a:lnTo>
                    <a:pt x="988" y="68"/>
                  </a:lnTo>
                  <a:lnTo>
                    <a:pt x="998" y="68"/>
                  </a:lnTo>
                  <a:lnTo>
                    <a:pt x="998" y="68"/>
                  </a:lnTo>
                  <a:lnTo>
                    <a:pt x="990" y="60"/>
                  </a:lnTo>
                  <a:lnTo>
                    <a:pt x="990" y="60"/>
                  </a:lnTo>
                  <a:lnTo>
                    <a:pt x="982" y="62"/>
                  </a:lnTo>
                  <a:lnTo>
                    <a:pt x="982" y="62"/>
                  </a:lnTo>
                  <a:lnTo>
                    <a:pt x="978" y="58"/>
                  </a:lnTo>
                  <a:lnTo>
                    <a:pt x="974" y="54"/>
                  </a:lnTo>
                  <a:lnTo>
                    <a:pt x="974" y="54"/>
                  </a:lnTo>
                  <a:lnTo>
                    <a:pt x="966" y="56"/>
                  </a:lnTo>
                  <a:lnTo>
                    <a:pt x="974" y="62"/>
                  </a:lnTo>
                  <a:lnTo>
                    <a:pt x="964" y="64"/>
                  </a:lnTo>
                  <a:lnTo>
                    <a:pt x="964" y="64"/>
                  </a:lnTo>
                  <a:lnTo>
                    <a:pt x="960" y="66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60" y="70"/>
                  </a:lnTo>
                  <a:lnTo>
                    <a:pt x="964" y="74"/>
                  </a:lnTo>
                  <a:lnTo>
                    <a:pt x="964" y="74"/>
                  </a:lnTo>
                  <a:lnTo>
                    <a:pt x="960" y="74"/>
                  </a:lnTo>
                  <a:lnTo>
                    <a:pt x="956" y="76"/>
                  </a:lnTo>
                  <a:lnTo>
                    <a:pt x="956" y="76"/>
                  </a:lnTo>
                  <a:lnTo>
                    <a:pt x="958" y="78"/>
                  </a:lnTo>
                  <a:lnTo>
                    <a:pt x="962" y="82"/>
                  </a:lnTo>
                  <a:lnTo>
                    <a:pt x="962" y="82"/>
                  </a:lnTo>
                  <a:lnTo>
                    <a:pt x="958" y="84"/>
                  </a:lnTo>
                  <a:lnTo>
                    <a:pt x="954" y="84"/>
                  </a:lnTo>
                  <a:lnTo>
                    <a:pt x="948" y="78"/>
                  </a:lnTo>
                  <a:lnTo>
                    <a:pt x="948" y="78"/>
                  </a:lnTo>
                  <a:lnTo>
                    <a:pt x="940" y="70"/>
                  </a:lnTo>
                  <a:lnTo>
                    <a:pt x="940" y="70"/>
                  </a:lnTo>
                  <a:lnTo>
                    <a:pt x="936" y="72"/>
                  </a:lnTo>
                  <a:lnTo>
                    <a:pt x="932" y="74"/>
                  </a:lnTo>
                  <a:lnTo>
                    <a:pt x="932" y="74"/>
                  </a:lnTo>
                  <a:lnTo>
                    <a:pt x="924" y="66"/>
                  </a:lnTo>
                  <a:lnTo>
                    <a:pt x="924" y="66"/>
                  </a:lnTo>
                  <a:lnTo>
                    <a:pt x="932" y="64"/>
                  </a:lnTo>
                  <a:lnTo>
                    <a:pt x="932" y="64"/>
                  </a:lnTo>
                  <a:lnTo>
                    <a:pt x="942" y="62"/>
                  </a:lnTo>
                  <a:lnTo>
                    <a:pt x="942" y="62"/>
                  </a:lnTo>
                  <a:lnTo>
                    <a:pt x="934" y="56"/>
                  </a:lnTo>
                  <a:lnTo>
                    <a:pt x="934" y="56"/>
                  </a:lnTo>
                  <a:lnTo>
                    <a:pt x="938" y="54"/>
                  </a:lnTo>
                  <a:lnTo>
                    <a:pt x="942" y="54"/>
                  </a:lnTo>
                  <a:lnTo>
                    <a:pt x="942" y="54"/>
                  </a:lnTo>
                  <a:lnTo>
                    <a:pt x="938" y="50"/>
                  </a:lnTo>
                  <a:lnTo>
                    <a:pt x="934" y="46"/>
                  </a:lnTo>
                  <a:lnTo>
                    <a:pt x="934" y="46"/>
                  </a:lnTo>
                  <a:lnTo>
                    <a:pt x="930" y="48"/>
                  </a:lnTo>
                  <a:lnTo>
                    <a:pt x="926" y="50"/>
                  </a:lnTo>
                  <a:lnTo>
                    <a:pt x="926" y="50"/>
                  </a:lnTo>
                  <a:lnTo>
                    <a:pt x="922" y="50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22" y="54"/>
                  </a:lnTo>
                  <a:lnTo>
                    <a:pt x="926" y="58"/>
                  </a:lnTo>
                  <a:lnTo>
                    <a:pt x="926" y="58"/>
                  </a:lnTo>
                  <a:lnTo>
                    <a:pt x="918" y="60"/>
                  </a:lnTo>
                  <a:lnTo>
                    <a:pt x="910" y="62"/>
                  </a:lnTo>
                  <a:lnTo>
                    <a:pt x="910" y="62"/>
                  </a:lnTo>
                  <a:lnTo>
                    <a:pt x="902" y="56"/>
                  </a:lnTo>
                  <a:lnTo>
                    <a:pt x="902" y="56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0" y="44"/>
                  </a:lnTo>
                  <a:lnTo>
                    <a:pt x="902" y="38"/>
                  </a:lnTo>
                  <a:lnTo>
                    <a:pt x="902" y="38"/>
                  </a:lnTo>
                  <a:lnTo>
                    <a:pt x="894" y="40"/>
                  </a:lnTo>
                  <a:lnTo>
                    <a:pt x="894" y="40"/>
                  </a:lnTo>
                  <a:lnTo>
                    <a:pt x="886" y="44"/>
                  </a:lnTo>
                  <a:lnTo>
                    <a:pt x="886" y="44"/>
                  </a:lnTo>
                  <a:lnTo>
                    <a:pt x="882" y="46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74" y="36"/>
                  </a:lnTo>
                  <a:lnTo>
                    <a:pt x="870" y="32"/>
                  </a:lnTo>
                  <a:lnTo>
                    <a:pt x="870" y="32"/>
                  </a:lnTo>
                  <a:lnTo>
                    <a:pt x="874" y="30"/>
                  </a:lnTo>
                  <a:lnTo>
                    <a:pt x="878" y="30"/>
                  </a:lnTo>
                  <a:lnTo>
                    <a:pt x="878" y="30"/>
                  </a:lnTo>
                  <a:lnTo>
                    <a:pt x="870" y="24"/>
                  </a:lnTo>
                  <a:lnTo>
                    <a:pt x="870" y="24"/>
                  </a:lnTo>
                  <a:lnTo>
                    <a:pt x="862" y="26"/>
                  </a:lnTo>
                  <a:lnTo>
                    <a:pt x="854" y="30"/>
                  </a:lnTo>
                  <a:lnTo>
                    <a:pt x="846" y="34"/>
                  </a:lnTo>
                  <a:lnTo>
                    <a:pt x="846" y="34"/>
                  </a:lnTo>
                  <a:lnTo>
                    <a:pt x="844" y="34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4" y="34"/>
                  </a:lnTo>
                  <a:lnTo>
                    <a:pt x="830" y="30"/>
                  </a:lnTo>
                  <a:lnTo>
                    <a:pt x="830" y="30"/>
                  </a:lnTo>
                  <a:lnTo>
                    <a:pt x="826" y="32"/>
                  </a:lnTo>
                  <a:lnTo>
                    <a:pt x="824" y="34"/>
                  </a:lnTo>
                  <a:lnTo>
                    <a:pt x="824" y="34"/>
                  </a:lnTo>
                  <a:lnTo>
                    <a:pt x="814" y="28"/>
                  </a:lnTo>
                  <a:lnTo>
                    <a:pt x="814" y="28"/>
                  </a:lnTo>
                  <a:lnTo>
                    <a:pt x="822" y="24"/>
                  </a:lnTo>
                  <a:lnTo>
                    <a:pt x="822" y="24"/>
                  </a:lnTo>
                  <a:lnTo>
                    <a:pt x="814" y="20"/>
                  </a:lnTo>
                  <a:lnTo>
                    <a:pt x="814" y="20"/>
                  </a:lnTo>
                  <a:lnTo>
                    <a:pt x="810" y="22"/>
                  </a:lnTo>
                  <a:lnTo>
                    <a:pt x="806" y="24"/>
                  </a:lnTo>
                  <a:lnTo>
                    <a:pt x="806" y="24"/>
                  </a:lnTo>
                  <a:lnTo>
                    <a:pt x="802" y="22"/>
                  </a:lnTo>
                  <a:lnTo>
                    <a:pt x="798" y="20"/>
                  </a:lnTo>
                  <a:lnTo>
                    <a:pt x="798" y="20"/>
                  </a:lnTo>
                  <a:lnTo>
                    <a:pt x="794" y="20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86" y="26"/>
                  </a:lnTo>
                  <a:lnTo>
                    <a:pt x="782" y="28"/>
                  </a:lnTo>
                  <a:lnTo>
                    <a:pt x="782" y="28"/>
                  </a:lnTo>
                  <a:lnTo>
                    <a:pt x="778" y="24"/>
                  </a:lnTo>
                  <a:lnTo>
                    <a:pt x="774" y="22"/>
                  </a:lnTo>
                  <a:lnTo>
                    <a:pt x="774" y="22"/>
                  </a:lnTo>
                  <a:lnTo>
                    <a:pt x="770" y="24"/>
                  </a:lnTo>
                  <a:lnTo>
                    <a:pt x="766" y="26"/>
                  </a:lnTo>
                  <a:lnTo>
                    <a:pt x="766" y="26"/>
                  </a:lnTo>
                  <a:lnTo>
                    <a:pt x="762" y="24"/>
                  </a:lnTo>
                  <a:lnTo>
                    <a:pt x="758" y="22"/>
                  </a:lnTo>
                  <a:lnTo>
                    <a:pt x="758" y="22"/>
                  </a:lnTo>
                  <a:lnTo>
                    <a:pt x="766" y="18"/>
                  </a:lnTo>
                  <a:lnTo>
                    <a:pt x="766" y="18"/>
                  </a:lnTo>
                  <a:lnTo>
                    <a:pt x="762" y="14"/>
                  </a:lnTo>
                  <a:lnTo>
                    <a:pt x="756" y="12"/>
                  </a:lnTo>
                  <a:lnTo>
                    <a:pt x="764" y="8"/>
                  </a:lnTo>
                  <a:lnTo>
                    <a:pt x="764" y="8"/>
                  </a:lnTo>
                  <a:lnTo>
                    <a:pt x="772" y="4"/>
                  </a:lnTo>
                  <a:lnTo>
                    <a:pt x="772" y="4"/>
                  </a:lnTo>
                  <a:lnTo>
                    <a:pt x="766" y="2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58" y="2"/>
                  </a:lnTo>
                  <a:lnTo>
                    <a:pt x="756" y="4"/>
                  </a:lnTo>
                  <a:lnTo>
                    <a:pt x="756" y="4"/>
                  </a:lnTo>
                  <a:lnTo>
                    <a:pt x="750" y="2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42" y="2"/>
                  </a:lnTo>
                  <a:lnTo>
                    <a:pt x="738" y="4"/>
                  </a:lnTo>
                  <a:lnTo>
                    <a:pt x="738" y="4"/>
                  </a:lnTo>
                  <a:lnTo>
                    <a:pt x="748" y="8"/>
                  </a:lnTo>
                  <a:lnTo>
                    <a:pt x="748" y="8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32" y="8"/>
                  </a:lnTo>
                  <a:lnTo>
                    <a:pt x="732" y="8"/>
                  </a:lnTo>
                  <a:lnTo>
                    <a:pt x="728" y="12"/>
                  </a:lnTo>
                  <a:lnTo>
                    <a:pt x="724" y="14"/>
                  </a:lnTo>
                  <a:lnTo>
                    <a:pt x="724" y="14"/>
                  </a:lnTo>
                  <a:lnTo>
                    <a:pt x="714" y="10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0" y="18"/>
                  </a:lnTo>
                  <a:lnTo>
                    <a:pt x="700" y="18"/>
                  </a:lnTo>
                  <a:lnTo>
                    <a:pt x="696" y="22"/>
                  </a:lnTo>
                  <a:lnTo>
                    <a:pt x="694" y="24"/>
                  </a:lnTo>
                  <a:lnTo>
                    <a:pt x="694" y="24"/>
                  </a:lnTo>
                  <a:lnTo>
                    <a:pt x="698" y="26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86" y="28"/>
                  </a:lnTo>
                  <a:lnTo>
                    <a:pt x="686" y="28"/>
                  </a:lnTo>
                  <a:lnTo>
                    <a:pt x="682" y="26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74" y="28"/>
                  </a:lnTo>
                  <a:lnTo>
                    <a:pt x="672" y="30"/>
                  </a:lnTo>
                  <a:lnTo>
                    <a:pt x="672" y="30"/>
                  </a:lnTo>
                  <a:lnTo>
                    <a:pt x="666" y="28"/>
                  </a:lnTo>
                  <a:lnTo>
                    <a:pt x="662" y="28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6" y="18"/>
                  </a:lnTo>
                  <a:lnTo>
                    <a:pt x="650" y="16"/>
                  </a:lnTo>
                  <a:lnTo>
                    <a:pt x="650" y="16"/>
                  </a:lnTo>
                  <a:lnTo>
                    <a:pt x="640" y="12"/>
                  </a:lnTo>
                  <a:lnTo>
                    <a:pt x="640" y="12"/>
                  </a:lnTo>
                  <a:lnTo>
                    <a:pt x="638" y="16"/>
                  </a:lnTo>
                  <a:lnTo>
                    <a:pt x="634" y="18"/>
                  </a:lnTo>
                  <a:lnTo>
                    <a:pt x="628" y="24"/>
                  </a:lnTo>
                  <a:lnTo>
                    <a:pt x="628" y="24"/>
                  </a:lnTo>
                  <a:lnTo>
                    <a:pt x="622" y="22"/>
                  </a:lnTo>
                  <a:lnTo>
                    <a:pt x="618" y="20"/>
                  </a:lnTo>
                  <a:lnTo>
                    <a:pt x="618" y="20"/>
                  </a:lnTo>
                  <a:lnTo>
                    <a:pt x="620" y="18"/>
                  </a:lnTo>
                  <a:lnTo>
                    <a:pt x="624" y="14"/>
                  </a:lnTo>
                  <a:lnTo>
                    <a:pt x="624" y="14"/>
                  </a:lnTo>
                  <a:lnTo>
                    <a:pt x="632" y="10"/>
                  </a:lnTo>
                  <a:lnTo>
                    <a:pt x="632" y="10"/>
                  </a:lnTo>
                  <a:lnTo>
                    <a:pt x="622" y="6"/>
                  </a:lnTo>
                  <a:lnTo>
                    <a:pt x="622" y="6"/>
                  </a:lnTo>
                  <a:lnTo>
                    <a:pt x="612" y="4"/>
                  </a:lnTo>
                  <a:lnTo>
                    <a:pt x="612" y="4"/>
                  </a:lnTo>
                  <a:lnTo>
                    <a:pt x="608" y="6"/>
                  </a:lnTo>
                  <a:lnTo>
                    <a:pt x="606" y="10"/>
                  </a:lnTo>
                  <a:lnTo>
                    <a:pt x="606" y="10"/>
                  </a:lnTo>
                  <a:lnTo>
                    <a:pt x="614" y="12"/>
                  </a:lnTo>
                  <a:lnTo>
                    <a:pt x="614" y="12"/>
                  </a:lnTo>
                  <a:lnTo>
                    <a:pt x="608" y="18"/>
                  </a:lnTo>
                  <a:lnTo>
                    <a:pt x="608" y="18"/>
                  </a:lnTo>
                  <a:lnTo>
                    <a:pt x="606" y="20"/>
                  </a:lnTo>
                  <a:lnTo>
                    <a:pt x="602" y="24"/>
                  </a:lnTo>
                  <a:lnTo>
                    <a:pt x="602" y="24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82" y="20"/>
                  </a:lnTo>
                  <a:lnTo>
                    <a:pt x="582" y="20"/>
                  </a:lnTo>
                  <a:lnTo>
                    <a:pt x="580" y="22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72" y="24"/>
                  </a:lnTo>
                  <a:lnTo>
                    <a:pt x="568" y="24"/>
                  </a:lnTo>
                  <a:lnTo>
                    <a:pt x="568" y="24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48" y="20"/>
                  </a:lnTo>
                  <a:lnTo>
                    <a:pt x="548" y="20"/>
                  </a:lnTo>
                  <a:lnTo>
                    <a:pt x="544" y="22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38" y="28"/>
                  </a:lnTo>
                  <a:lnTo>
                    <a:pt x="536" y="32"/>
                  </a:lnTo>
                  <a:lnTo>
                    <a:pt x="536" y="32"/>
                  </a:lnTo>
                  <a:lnTo>
                    <a:pt x="540" y="32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24" y="44"/>
                  </a:lnTo>
                  <a:lnTo>
                    <a:pt x="524" y="44"/>
                  </a:lnTo>
                  <a:lnTo>
                    <a:pt x="520" y="52"/>
                  </a:lnTo>
                  <a:lnTo>
                    <a:pt x="520" y="52"/>
                  </a:lnTo>
                  <a:lnTo>
                    <a:pt x="510" y="50"/>
                  </a:lnTo>
                  <a:lnTo>
                    <a:pt x="510" y="50"/>
                  </a:lnTo>
                  <a:lnTo>
                    <a:pt x="500" y="50"/>
                  </a:lnTo>
                  <a:lnTo>
                    <a:pt x="500" y="50"/>
                  </a:lnTo>
                  <a:lnTo>
                    <a:pt x="496" y="52"/>
                  </a:lnTo>
                  <a:lnTo>
                    <a:pt x="494" y="56"/>
                  </a:lnTo>
                  <a:lnTo>
                    <a:pt x="494" y="56"/>
                  </a:lnTo>
                  <a:lnTo>
                    <a:pt x="504" y="56"/>
                  </a:lnTo>
                  <a:lnTo>
                    <a:pt x="504" y="56"/>
                  </a:lnTo>
                  <a:lnTo>
                    <a:pt x="502" y="60"/>
                  </a:lnTo>
                  <a:lnTo>
                    <a:pt x="500" y="64"/>
                  </a:lnTo>
                  <a:lnTo>
                    <a:pt x="500" y="64"/>
                  </a:lnTo>
                  <a:lnTo>
                    <a:pt x="494" y="70"/>
                  </a:lnTo>
                  <a:lnTo>
                    <a:pt x="488" y="76"/>
                  </a:lnTo>
                  <a:lnTo>
                    <a:pt x="488" y="76"/>
                  </a:lnTo>
                  <a:lnTo>
                    <a:pt x="480" y="76"/>
                  </a:lnTo>
                  <a:lnTo>
                    <a:pt x="480" y="76"/>
                  </a:lnTo>
                  <a:lnTo>
                    <a:pt x="482" y="72"/>
                  </a:lnTo>
                  <a:lnTo>
                    <a:pt x="484" y="68"/>
                  </a:lnTo>
                  <a:lnTo>
                    <a:pt x="484" y="68"/>
                  </a:lnTo>
                  <a:lnTo>
                    <a:pt x="490" y="62"/>
                  </a:lnTo>
                  <a:lnTo>
                    <a:pt x="490" y="62"/>
                  </a:lnTo>
                  <a:lnTo>
                    <a:pt x="492" y="58"/>
                  </a:lnTo>
                  <a:lnTo>
                    <a:pt x="494" y="56"/>
                  </a:lnTo>
                  <a:lnTo>
                    <a:pt x="494" y="56"/>
                  </a:lnTo>
                  <a:lnTo>
                    <a:pt x="490" y="56"/>
                  </a:lnTo>
                  <a:lnTo>
                    <a:pt x="484" y="54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80" y="62"/>
                  </a:lnTo>
                  <a:lnTo>
                    <a:pt x="470" y="74"/>
                  </a:lnTo>
                  <a:lnTo>
                    <a:pt x="470" y="74"/>
                  </a:lnTo>
                  <a:lnTo>
                    <a:pt x="464" y="74"/>
                  </a:lnTo>
                  <a:lnTo>
                    <a:pt x="460" y="74"/>
                  </a:lnTo>
                  <a:lnTo>
                    <a:pt x="460" y="74"/>
                  </a:lnTo>
                  <a:lnTo>
                    <a:pt x="464" y="68"/>
                  </a:lnTo>
                  <a:lnTo>
                    <a:pt x="464" y="68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60" y="60"/>
                  </a:lnTo>
                  <a:lnTo>
                    <a:pt x="460" y="60"/>
                  </a:lnTo>
                  <a:lnTo>
                    <a:pt x="462" y="56"/>
                  </a:lnTo>
                  <a:lnTo>
                    <a:pt x="464" y="54"/>
                  </a:lnTo>
                  <a:lnTo>
                    <a:pt x="464" y="54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40" y="60"/>
                  </a:lnTo>
                  <a:lnTo>
                    <a:pt x="430" y="60"/>
                  </a:lnTo>
                  <a:lnTo>
                    <a:pt x="430" y="60"/>
                  </a:lnTo>
                  <a:lnTo>
                    <a:pt x="420" y="60"/>
                  </a:lnTo>
                  <a:lnTo>
                    <a:pt x="420" y="60"/>
                  </a:lnTo>
                  <a:lnTo>
                    <a:pt x="418" y="64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0" y="68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404" y="70"/>
                  </a:lnTo>
                  <a:lnTo>
                    <a:pt x="402" y="74"/>
                  </a:lnTo>
                  <a:lnTo>
                    <a:pt x="402" y="74"/>
                  </a:lnTo>
                  <a:lnTo>
                    <a:pt x="392" y="76"/>
                  </a:lnTo>
                  <a:lnTo>
                    <a:pt x="392" y="76"/>
                  </a:lnTo>
                  <a:lnTo>
                    <a:pt x="382" y="76"/>
                  </a:lnTo>
                  <a:lnTo>
                    <a:pt x="382" y="76"/>
                  </a:lnTo>
                  <a:lnTo>
                    <a:pt x="380" y="80"/>
                  </a:lnTo>
                  <a:lnTo>
                    <a:pt x="378" y="84"/>
                  </a:lnTo>
                  <a:lnTo>
                    <a:pt x="378" y="84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8" y="84"/>
                  </a:lnTo>
                  <a:lnTo>
                    <a:pt x="372" y="78"/>
                  </a:lnTo>
                  <a:lnTo>
                    <a:pt x="372" y="78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2" y="78"/>
                  </a:lnTo>
                  <a:lnTo>
                    <a:pt x="358" y="86"/>
                  </a:lnTo>
                  <a:lnTo>
                    <a:pt x="354" y="94"/>
                  </a:lnTo>
                  <a:lnTo>
                    <a:pt x="354" y="94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6" y="104"/>
                  </a:lnTo>
                  <a:lnTo>
                    <a:pt x="346" y="108"/>
                  </a:lnTo>
                  <a:lnTo>
                    <a:pt x="346" y="108"/>
                  </a:lnTo>
                  <a:lnTo>
                    <a:pt x="350" y="108"/>
                  </a:lnTo>
                  <a:lnTo>
                    <a:pt x="356" y="108"/>
                  </a:lnTo>
                  <a:lnTo>
                    <a:pt x="356" y="108"/>
                  </a:lnTo>
                  <a:lnTo>
                    <a:pt x="354" y="110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6" y="116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0" y="120"/>
                  </a:lnTo>
                  <a:lnTo>
                    <a:pt x="338" y="124"/>
                  </a:lnTo>
                  <a:lnTo>
                    <a:pt x="338" y="124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28" y="118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4" y="116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8" y="108"/>
                  </a:lnTo>
                  <a:lnTo>
                    <a:pt x="330" y="104"/>
                  </a:lnTo>
                  <a:lnTo>
                    <a:pt x="330" y="104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28" y="96"/>
                  </a:lnTo>
                  <a:lnTo>
                    <a:pt x="324" y="98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2" y="11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304" y="120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298" y="124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2" y="130"/>
                  </a:lnTo>
                  <a:lnTo>
                    <a:pt x="290" y="134"/>
                  </a:lnTo>
                  <a:lnTo>
                    <a:pt x="290" y="134"/>
                  </a:lnTo>
                  <a:lnTo>
                    <a:pt x="284" y="134"/>
                  </a:lnTo>
                  <a:lnTo>
                    <a:pt x="280" y="136"/>
                  </a:lnTo>
                  <a:lnTo>
                    <a:pt x="280" y="136"/>
                  </a:lnTo>
                  <a:lnTo>
                    <a:pt x="278" y="144"/>
                  </a:lnTo>
                  <a:lnTo>
                    <a:pt x="274" y="152"/>
                  </a:lnTo>
                  <a:lnTo>
                    <a:pt x="274" y="152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2" y="158"/>
                  </a:lnTo>
                  <a:lnTo>
                    <a:pt x="282" y="158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278" y="170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82" y="172"/>
                  </a:lnTo>
                  <a:lnTo>
                    <a:pt x="286" y="172"/>
                  </a:lnTo>
                  <a:lnTo>
                    <a:pt x="286" y="172"/>
                  </a:lnTo>
                  <a:lnTo>
                    <a:pt x="284" y="180"/>
                  </a:lnTo>
                  <a:lnTo>
                    <a:pt x="282" y="188"/>
                  </a:lnTo>
                  <a:lnTo>
                    <a:pt x="282" y="188"/>
                  </a:lnTo>
                  <a:lnTo>
                    <a:pt x="276" y="188"/>
                  </a:lnTo>
                  <a:lnTo>
                    <a:pt x="272" y="190"/>
                  </a:lnTo>
                  <a:lnTo>
                    <a:pt x="272" y="190"/>
                  </a:lnTo>
                  <a:lnTo>
                    <a:pt x="270" y="194"/>
                  </a:lnTo>
                  <a:lnTo>
                    <a:pt x="270" y="198"/>
                  </a:lnTo>
                  <a:lnTo>
                    <a:pt x="270" y="198"/>
                  </a:lnTo>
                  <a:lnTo>
                    <a:pt x="260" y="200"/>
                  </a:lnTo>
                  <a:lnTo>
                    <a:pt x="260" y="200"/>
                  </a:lnTo>
                  <a:lnTo>
                    <a:pt x="262" y="192"/>
                  </a:lnTo>
                  <a:lnTo>
                    <a:pt x="262" y="192"/>
                  </a:lnTo>
                  <a:lnTo>
                    <a:pt x="258" y="194"/>
                  </a:lnTo>
                  <a:lnTo>
                    <a:pt x="254" y="196"/>
                  </a:lnTo>
                  <a:lnTo>
                    <a:pt x="254" y="196"/>
                  </a:lnTo>
                  <a:lnTo>
                    <a:pt x="254" y="192"/>
                  </a:lnTo>
                  <a:lnTo>
                    <a:pt x="256" y="188"/>
                  </a:lnTo>
                  <a:lnTo>
                    <a:pt x="256" y="188"/>
                  </a:lnTo>
                  <a:lnTo>
                    <a:pt x="256" y="184"/>
                  </a:lnTo>
                  <a:lnTo>
                    <a:pt x="258" y="180"/>
                  </a:lnTo>
                  <a:lnTo>
                    <a:pt x="258" y="180"/>
                  </a:lnTo>
                  <a:lnTo>
                    <a:pt x="260" y="172"/>
                  </a:lnTo>
                  <a:lnTo>
                    <a:pt x="260" y="172"/>
                  </a:lnTo>
                  <a:lnTo>
                    <a:pt x="250" y="174"/>
                  </a:lnTo>
                  <a:lnTo>
                    <a:pt x="250" y="174"/>
                  </a:lnTo>
                  <a:lnTo>
                    <a:pt x="248" y="182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36" y="194"/>
                  </a:lnTo>
                  <a:lnTo>
                    <a:pt x="236" y="194"/>
                  </a:lnTo>
                  <a:lnTo>
                    <a:pt x="228" y="196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20" y="196"/>
                  </a:lnTo>
                  <a:lnTo>
                    <a:pt x="220" y="192"/>
                  </a:lnTo>
                  <a:lnTo>
                    <a:pt x="220" y="192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10" y="200"/>
                  </a:lnTo>
                  <a:lnTo>
                    <a:pt x="210" y="204"/>
                  </a:lnTo>
                  <a:lnTo>
                    <a:pt x="210" y="204"/>
                  </a:lnTo>
                  <a:lnTo>
                    <a:pt x="208" y="212"/>
                  </a:lnTo>
                  <a:lnTo>
                    <a:pt x="208" y="212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96" y="224"/>
                  </a:lnTo>
                  <a:lnTo>
                    <a:pt x="196" y="224"/>
                  </a:lnTo>
                  <a:lnTo>
                    <a:pt x="202" y="222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04" y="228"/>
                  </a:lnTo>
                  <a:lnTo>
                    <a:pt x="204" y="228"/>
                  </a:lnTo>
                  <a:lnTo>
                    <a:pt x="204" y="232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50"/>
                  </a:lnTo>
                  <a:lnTo>
                    <a:pt x="184" y="254"/>
                  </a:lnTo>
                  <a:lnTo>
                    <a:pt x="176" y="258"/>
                  </a:lnTo>
                  <a:lnTo>
                    <a:pt x="158" y="266"/>
                  </a:lnTo>
                  <a:lnTo>
                    <a:pt x="160" y="250"/>
                  </a:lnTo>
                  <a:lnTo>
                    <a:pt x="162" y="232"/>
                  </a:lnTo>
                  <a:lnTo>
                    <a:pt x="162" y="232"/>
                  </a:lnTo>
                  <a:lnTo>
                    <a:pt x="158" y="234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54" y="232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4" y="242"/>
                  </a:lnTo>
                  <a:lnTo>
                    <a:pt x="144" y="24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52" y="246"/>
                  </a:lnTo>
                  <a:lnTo>
                    <a:pt x="152" y="246"/>
                  </a:lnTo>
                  <a:lnTo>
                    <a:pt x="150" y="254"/>
                  </a:lnTo>
                  <a:lnTo>
                    <a:pt x="150" y="254"/>
                  </a:lnTo>
                  <a:lnTo>
                    <a:pt x="146" y="256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2" y="254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24" y="268"/>
                  </a:lnTo>
                  <a:lnTo>
                    <a:pt x="124" y="268"/>
                  </a:lnTo>
                  <a:lnTo>
                    <a:pt x="122" y="274"/>
                  </a:lnTo>
                  <a:lnTo>
                    <a:pt x="124" y="278"/>
                  </a:lnTo>
                  <a:lnTo>
                    <a:pt x="124" y="278"/>
                  </a:lnTo>
                  <a:lnTo>
                    <a:pt x="128" y="274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2" y="280"/>
                  </a:lnTo>
                  <a:lnTo>
                    <a:pt x="132" y="280"/>
                  </a:lnTo>
                  <a:lnTo>
                    <a:pt x="130" y="286"/>
                  </a:lnTo>
                  <a:lnTo>
                    <a:pt x="130" y="290"/>
                  </a:lnTo>
                  <a:lnTo>
                    <a:pt x="130" y="290"/>
                  </a:lnTo>
                  <a:lnTo>
                    <a:pt x="134" y="288"/>
                  </a:lnTo>
                  <a:lnTo>
                    <a:pt x="140" y="284"/>
                  </a:lnTo>
                  <a:lnTo>
                    <a:pt x="140" y="284"/>
                  </a:lnTo>
                  <a:lnTo>
                    <a:pt x="140" y="276"/>
                  </a:lnTo>
                  <a:lnTo>
                    <a:pt x="140" y="276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6"/>
                  </a:lnTo>
                  <a:lnTo>
                    <a:pt x="148" y="280"/>
                  </a:lnTo>
                  <a:lnTo>
                    <a:pt x="148" y="280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2" y="290"/>
                  </a:lnTo>
                  <a:lnTo>
                    <a:pt x="140" y="292"/>
                  </a:lnTo>
                  <a:lnTo>
                    <a:pt x="140" y="292"/>
                  </a:lnTo>
                  <a:lnTo>
                    <a:pt x="138" y="302"/>
                  </a:lnTo>
                  <a:lnTo>
                    <a:pt x="138" y="310"/>
                  </a:lnTo>
                  <a:lnTo>
                    <a:pt x="138" y="310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46" y="314"/>
                  </a:lnTo>
                  <a:lnTo>
                    <a:pt x="146" y="314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12"/>
                  </a:lnTo>
                  <a:lnTo>
                    <a:pt x="156" y="316"/>
                  </a:lnTo>
                  <a:lnTo>
                    <a:pt x="156" y="316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8" y="330"/>
                  </a:lnTo>
                  <a:lnTo>
                    <a:pt x="148" y="330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48" y="346"/>
                  </a:lnTo>
                  <a:lnTo>
                    <a:pt x="148" y="346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40" y="362"/>
                  </a:lnTo>
                  <a:lnTo>
                    <a:pt x="140" y="360"/>
                  </a:lnTo>
                  <a:lnTo>
                    <a:pt x="140" y="352"/>
                  </a:lnTo>
                  <a:lnTo>
                    <a:pt x="140" y="352"/>
                  </a:lnTo>
                  <a:lnTo>
                    <a:pt x="140" y="344"/>
                  </a:lnTo>
                  <a:lnTo>
                    <a:pt x="140" y="344"/>
                  </a:lnTo>
                  <a:lnTo>
                    <a:pt x="136" y="346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0" y="344"/>
                  </a:lnTo>
                  <a:lnTo>
                    <a:pt x="130" y="340"/>
                  </a:lnTo>
                  <a:lnTo>
                    <a:pt x="130" y="340"/>
                  </a:lnTo>
                  <a:lnTo>
                    <a:pt x="126" y="344"/>
                  </a:lnTo>
                  <a:lnTo>
                    <a:pt x="122" y="346"/>
                  </a:lnTo>
                  <a:lnTo>
                    <a:pt x="122" y="346"/>
                  </a:lnTo>
                  <a:lnTo>
                    <a:pt x="122" y="338"/>
                  </a:lnTo>
                  <a:lnTo>
                    <a:pt x="122" y="338"/>
                  </a:lnTo>
                  <a:lnTo>
                    <a:pt x="130" y="332"/>
                  </a:lnTo>
                  <a:lnTo>
                    <a:pt x="130" y="332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30" y="324"/>
                  </a:lnTo>
                  <a:lnTo>
                    <a:pt x="130" y="324"/>
                  </a:lnTo>
                  <a:lnTo>
                    <a:pt x="130" y="320"/>
                  </a:lnTo>
                  <a:lnTo>
                    <a:pt x="130" y="316"/>
                  </a:lnTo>
                  <a:lnTo>
                    <a:pt x="130" y="298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14" y="308"/>
                  </a:lnTo>
                  <a:lnTo>
                    <a:pt x="114" y="308"/>
                  </a:lnTo>
                  <a:lnTo>
                    <a:pt x="114" y="314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0" y="320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6" y="332"/>
                  </a:lnTo>
                  <a:lnTo>
                    <a:pt x="106" y="332"/>
                  </a:lnTo>
                  <a:lnTo>
                    <a:pt x="106" y="336"/>
                  </a:lnTo>
                  <a:lnTo>
                    <a:pt x="106" y="340"/>
                  </a:lnTo>
                  <a:lnTo>
                    <a:pt x="106" y="340"/>
                  </a:lnTo>
                  <a:lnTo>
                    <a:pt x="106" y="344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2" y="352"/>
                  </a:lnTo>
                  <a:lnTo>
                    <a:pt x="98" y="354"/>
                  </a:lnTo>
                  <a:lnTo>
                    <a:pt x="98" y="354"/>
                  </a:lnTo>
                  <a:lnTo>
                    <a:pt x="98" y="358"/>
                  </a:lnTo>
                  <a:lnTo>
                    <a:pt x="98" y="362"/>
                  </a:lnTo>
                  <a:lnTo>
                    <a:pt x="98" y="362"/>
                  </a:lnTo>
                  <a:lnTo>
                    <a:pt x="100" y="368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100" y="380"/>
                  </a:lnTo>
                  <a:lnTo>
                    <a:pt x="100" y="380"/>
                  </a:lnTo>
                  <a:lnTo>
                    <a:pt x="96" y="382"/>
                  </a:lnTo>
                  <a:lnTo>
                    <a:pt x="92" y="386"/>
                  </a:lnTo>
                  <a:lnTo>
                    <a:pt x="92" y="386"/>
                  </a:lnTo>
                  <a:lnTo>
                    <a:pt x="88" y="388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4" y="388"/>
                  </a:lnTo>
                  <a:lnTo>
                    <a:pt x="84" y="384"/>
                  </a:lnTo>
                  <a:lnTo>
                    <a:pt x="84" y="384"/>
                  </a:lnTo>
                  <a:lnTo>
                    <a:pt x="80" y="386"/>
                  </a:lnTo>
                  <a:lnTo>
                    <a:pt x="76" y="390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0"/>
                  </a:lnTo>
                  <a:lnTo>
                    <a:pt x="76" y="380"/>
                  </a:lnTo>
                  <a:lnTo>
                    <a:pt x="74" y="376"/>
                  </a:lnTo>
                  <a:lnTo>
                    <a:pt x="74" y="372"/>
                  </a:lnTo>
                  <a:lnTo>
                    <a:pt x="74" y="372"/>
                  </a:lnTo>
                  <a:lnTo>
                    <a:pt x="70" y="376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68" y="382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4" y="390"/>
                  </a:lnTo>
                  <a:lnTo>
                    <a:pt x="60" y="394"/>
                  </a:lnTo>
                  <a:lnTo>
                    <a:pt x="60" y="394"/>
                  </a:lnTo>
                  <a:lnTo>
                    <a:pt x="60" y="398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8" y="396"/>
                  </a:lnTo>
                  <a:lnTo>
                    <a:pt x="68" y="396"/>
                  </a:lnTo>
                  <a:lnTo>
                    <a:pt x="70" y="404"/>
                  </a:lnTo>
                  <a:lnTo>
                    <a:pt x="70" y="404"/>
                  </a:lnTo>
                  <a:lnTo>
                    <a:pt x="66" y="408"/>
                  </a:lnTo>
                  <a:lnTo>
                    <a:pt x="62" y="410"/>
                  </a:lnTo>
                  <a:lnTo>
                    <a:pt x="62" y="410"/>
                  </a:lnTo>
                  <a:lnTo>
                    <a:pt x="56" y="418"/>
                  </a:lnTo>
                  <a:lnTo>
                    <a:pt x="56" y="418"/>
                  </a:lnTo>
                  <a:lnTo>
                    <a:pt x="48" y="424"/>
                  </a:lnTo>
                  <a:lnTo>
                    <a:pt x="48" y="424"/>
                  </a:lnTo>
                  <a:lnTo>
                    <a:pt x="50" y="432"/>
                  </a:lnTo>
                  <a:lnTo>
                    <a:pt x="50" y="432"/>
                  </a:lnTo>
                  <a:lnTo>
                    <a:pt x="56" y="426"/>
                  </a:lnTo>
                  <a:lnTo>
                    <a:pt x="56" y="426"/>
                  </a:lnTo>
                  <a:lnTo>
                    <a:pt x="58" y="430"/>
                  </a:lnTo>
                  <a:lnTo>
                    <a:pt x="58" y="434"/>
                  </a:lnTo>
                  <a:lnTo>
                    <a:pt x="58" y="434"/>
                  </a:lnTo>
                  <a:lnTo>
                    <a:pt x="62" y="430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32"/>
                  </a:lnTo>
                  <a:lnTo>
                    <a:pt x="68" y="436"/>
                  </a:lnTo>
                  <a:lnTo>
                    <a:pt x="68" y="436"/>
                  </a:lnTo>
                  <a:lnTo>
                    <a:pt x="64" y="440"/>
                  </a:lnTo>
                  <a:lnTo>
                    <a:pt x="60" y="442"/>
                  </a:lnTo>
                  <a:lnTo>
                    <a:pt x="60" y="442"/>
                  </a:lnTo>
                  <a:lnTo>
                    <a:pt x="60" y="438"/>
                  </a:lnTo>
                  <a:lnTo>
                    <a:pt x="58" y="434"/>
                  </a:lnTo>
                  <a:lnTo>
                    <a:pt x="58" y="434"/>
                  </a:lnTo>
                  <a:lnTo>
                    <a:pt x="52" y="442"/>
                  </a:lnTo>
                  <a:lnTo>
                    <a:pt x="44" y="448"/>
                  </a:lnTo>
                  <a:lnTo>
                    <a:pt x="44" y="448"/>
                  </a:lnTo>
                  <a:lnTo>
                    <a:pt x="36" y="456"/>
                  </a:lnTo>
                  <a:lnTo>
                    <a:pt x="36" y="456"/>
                  </a:lnTo>
                  <a:lnTo>
                    <a:pt x="38" y="464"/>
                  </a:lnTo>
                  <a:lnTo>
                    <a:pt x="38" y="464"/>
                  </a:lnTo>
                  <a:lnTo>
                    <a:pt x="42" y="472"/>
                  </a:lnTo>
                  <a:lnTo>
                    <a:pt x="42" y="472"/>
                  </a:lnTo>
                  <a:lnTo>
                    <a:pt x="38" y="476"/>
                  </a:lnTo>
                  <a:lnTo>
                    <a:pt x="34" y="480"/>
                  </a:lnTo>
                  <a:lnTo>
                    <a:pt x="34" y="480"/>
                  </a:lnTo>
                  <a:lnTo>
                    <a:pt x="36" y="484"/>
                  </a:lnTo>
                  <a:lnTo>
                    <a:pt x="38" y="488"/>
                  </a:lnTo>
                  <a:lnTo>
                    <a:pt x="38" y="488"/>
                  </a:lnTo>
                  <a:lnTo>
                    <a:pt x="34" y="492"/>
                  </a:lnTo>
                  <a:lnTo>
                    <a:pt x="30" y="494"/>
                  </a:lnTo>
                  <a:lnTo>
                    <a:pt x="30" y="494"/>
                  </a:lnTo>
                  <a:lnTo>
                    <a:pt x="28" y="498"/>
                  </a:lnTo>
                  <a:lnTo>
                    <a:pt x="24" y="502"/>
                  </a:lnTo>
                  <a:lnTo>
                    <a:pt x="24" y="502"/>
                  </a:lnTo>
                  <a:lnTo>
                    <a:pt x="26" y="506"/>
                  </a:lnTo>
                  <a:lnTo>
                    <a:pt x="26" y="510"/>
                  </a:lnTo>
                  <a:lnTo>
                    <a:pt x="26" y="510"/>
                  </a:lnTo>
                  <a:lnTo>
                    <a:pt x="32" y="502"/>
                  </a:lnTo>
                  <a:lnTo>
                    <a:pt x="32" y="502"/>
                  </a:lnTo>
                  <a:lnTo>
                    <a:pt x="34" y="506"/>
                  </a:lnTo>
                  <a:lnTo>
                    <a:pt x="36" y="512"/>
                  </a:lnTo>
                  <a:lnTo>
                    <a:pt x="36" y="512"/>
                  </a:lnTo>
                  <a:lnTo>
                    <a:pt x="38" y="518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34" y="534"/>
                  </a:lnTo>
                  <a:lnTo>
                    <a:pt x="34" y="534"/>
                  </a:lnTo>
                  <a:lnTo>
                    <a:pt x="32" y="530"/>
                  </a:lnTo>
                  <a:lnTo>
                    <a:pt x="32" y="526"/>
                  </a:lnTo>
                  <a:lnTo>
                    <a:pt x="32" y="526"/>
                  </a:lnTo>
                  <a:lnTo>
                    <a:pt x="28" y="530"/>
                  </a:lnTo>
                  <a:lnTo>
                    <a:pt x="26" y="534"/>
                  </a:lnTo>
                  <a:lnTo>
                    <a:pt x="26" y="534"/>
                  </a:lnTo>
                  <a:lnTo>
                    <a:pt x="20" y="542"/>
                  </a:lnTo>
                  <a:lnTo>
                    <a:pt x="20" y="542"/>
                  </a:lnTo>
                  <a:lnTo>
                    <a:pt x="16" y="534"/>
                  </a:lnTo>
                  <a:lnTo>
                    <a:pt x="16" y="534"/>
                  </a:lnTo>
                  <a:lnTo>
                    <a:pt x="14" y="526"/>
                  </a:lnTo>
                  <a:lnTo>
                    <a:pt x="14" y="526"/>
                  </a:lnTo>
                  <a:lnTo>
                    <a:pt x="8" y="534"/>
                  </a:lnTo>
                  <a:lnTo>
                    <a:pt x="8" y="534"/>
                  </a:lnTo>
                  <a:lnTo>
                    <a:pt x="10" y="542"/>
                  </a:lnTo>
                  <a:lnTo>
                    <a:pt x="10" y="542"/>
                  </a:lnTo>
                  <a:lnTo>
                    <a:pt x="14" y="550"/>
                  </a:lnTo>
                  <a:lnTo>
                    <a:pt x="14" y="550"/>
                  </a:lnTo>
                  <a:lnTo>
                    <a:pt x="12" y="554"/>
                  </a:lnTo>
                  <a:lnTo>
                    <a:pt x="8" y="558"/>
                  </a:lnTo>
                  <a:lnTo>
                    <a:pt x="8" y="558"/>
                  </a:lnTo>
                  <a:lnTo>
                    <a:pt x="6" y="554"/>
                  </a:lnTo>
                  <a:lnTo>
                    <a:pt x="6" y="550"/>
                  </a:lnTo>
                  <a:lnTo>
                    <a:pt x="6" y="550"/>
                  </a:lnTo>
                  <a:lnTo>
                    <a:pt x="0" y="558"/>
                  </a:lnTo>
                  <a:lnTo>
                    <a:pt x="2" y="566"/>
                  </a:lnTo>
                  <a:lnTo>
                    <a:pt x="6" y="574"/>
                  </a:lnTo>
                  <a:lnTo>
                    <a:pt x="10" y="582"/>
                  </a:lnTo>
                  <a:lnTo>
                    <a:pt x="12" y="590"/>
                  </a:lnTo>
                  <a:lnTo>
                    <a:pt x="12" y="590"/>
                  </a:lnTo>
                  <a:lnTo>
                    <a:pt x="16" y="598"/>
                  </a:lnTo>
                  <a:lnTo>
                    <a:pt x="16" y="598"/>
                  </a:lnTo>
                  <a:lnTo>
                    <a:pt x="10" y="606"/>
                  </a:lnTo>
                  <a:lnTo>
                    <a:pt x="10" y="606"/>
                  </a:lnTo>
                  <a:lnTo>
                    <a:pt x="12" y="610"/>
                  </a:lnTo>
                  <a:lnTo>
                    <a:pt x="14" y="614"/>
                  </a:lnTo>
                  <a:lnTo>
                    <a:pt x="14" y="614"/>
                  </a:lnTo>
                  <a:lnTo>
                    <a:pt x="18" y="620"/>
                  </a:lnTo>
                  <a:lnTo>
                    <a:pt x="18" y="620"/>
                  </a:lnTo>
                  <a:lnTo>
                    <a:pt x="22" y="628"/>
                  </a:lnTo>
                  <a:lnTo>
                    <a:pt x="22" y="628"/>
                  </a:lnTo>
                  <a:lnTo>
                    <a:pt x="18" y="636"/>
                  </a:lnTo>
                  <a:lnTo>
                    <a:pt x="12" y="644"/>
                  </a:lnTo>
                  <a:lnTo>
                    <a:pt x="12" y="644"/>
                  </a:lnTo>
                  <a:lnTo>
                    <a:pt x="8" y="654"/>
                  </a:lnTo>
                  <a:lnTo>
                    <a:pt x="8" y="654"/>
                  </a:lnTo>
                  <a:lnTo>
                    <a:pt x="12" y="660"/>
                  </a:lnTo>
                  <a:lnTo>
                    <a:pt x="12" y="660"/>
                  </a:lnTo>
                  <a:lnTo>
                    <a:pt x="14" y="664"/>
                  </a:lnTo>
                  <a:lnTo>
                    <a:pt x="16" y="668"/>
                  </a:lnTo>
                  <a:lnTo>
                    <a:pt x="16" y="668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2" y="662"/>
                  </a:lnTo>
                  <a:lnTo>
                    <a:pt x="24" y="666"/>
                  </a:lnTo>
                  <a:lnTo>
                    <a:pt x="24" y="666"/>
                  </a:lnTo>
                  <a:lnTo>
                    <a:pt x="28" y="662"/>
                  </a:lnTo>
                  <a:lnTo>
                    <a:pt x="30" y="658"/>
                  </a:lnTo>
                  <a:lnTo>
                    <a:pt x="30" y="658"/>
                  </a:lnTo>
                  <a:lnTo>
                    <a:pt x="32" y="662"/>
                  </a:lnTo>
                  <a:lnTo>
                    <a:pt x="34" y="664"/>
                  </a:lnTo>
                  <a:lnTo>
                    <a:pt x="34" y="664"/>
                  </a:lnTo>
                  <a:lnTo>
                    <a:pt x="36" y="662"/>
                  </a:lnTo>
                  <a:lnTo>
                    <a:pt x="38" y="658"/>
                  </a:lnTo>
                  <a:lnTo>
                    <a:pt x="38" y="658"/>
                  </a:lnTo>
                  <a:lnTo>
                    <a:pt x="36" y="676"/>
                  </a:lnTo>
                  <a:lnTo>
                    <a:pt x="36" y="676"/>
                  </a:lnTo>
                  <a:lnTo>
                    <a:pt x="34" y="680"/>
                  </a:lnTo>
                  <a:lnTo>
                    <a:pt x="34" y="680"/>
                  </a:lnTo>
                  <a:lnTo>
                    <a:pt x="36" y="682"/>
                  </a:lnTo>
                  <a:lnTo>
                    <a:pt x="36" y="682"/>
                  </a:lnTo>
                  <a:lnTo>
                    <a:pt x="34" y="710"/>
                  </a:lnTo>
                  <a:lnTo>
                    <a:pt x="34" y="710"/>
                  </a:lnTo>
                  <a:lnTo>
                    <a:pt x="30" y="704"/>
                  </a:lnTo>
                  <a:lnTo>
                    <a:pt x="30" y="704"/>
                  </a:lnTo>
                  <a:lnTo>
                    <a:pt x="28" y="700"/>
                  </a:lnTo>
                  <a:lnTo>
                    <a:pt x="26" y="698"/>
                  </a:lnTo>
                  <a:lnTo>
                    <a:pt x="26" y="698"/>
                  </a:lnTo>
                  <a:lnTo>
                    <a:pt x="28" y="694"/>
                  </a:lnTo>
                  <a:lnTo>
                    <a:pt x="30" y="688"/>
                  </a:lnTo>
                  <a:lnTo>
                    <a:pt x="30" y="688"/>
                  </a:lnTo>
                  <a:lnTo>
                    <a:pt x="26" y="682"/>
                  </a:lnTo>
                  <a:lnTo>
                    <a:pt x="26" y="682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20" y="688"/>
                  </a:lnTo>
                  <a:lnTo>
                    <a:pt x="16" y="684"/>
                  </a:lnTo>
                  <a:lnTo>
                    <a:pt x="16" y="684"/>
                  </a:lnTo>
                  <a:lnTo>
                    <a:pt x="14" y="680"/>
                  </a:lnTo>
                  <a:lnTo>
                    <a:pt x="12" y="676"/>
                  </a:lnTo>
                  <a:lnTo>
                    <a:pt x="12" y="676"/>
                  </a:lnTo>
                  <a:lnTo>
                    <a:pt x="10" y="680"/>
                  </a:lnTo>
                  <a:lnTo>
                    <a:pt x="8" y="686"/>
                  </a:lnTo>
                  <a:lnTo>
                    <a:pt x="18" y="700"/>
                  </a:lnTo>
                  <a:lnTo>
                    <a:pt x="22" y="706"/>
                  </a:lnTo>
                  <a:lnTo>
                    <a:pt x="22" y="706"/>
                  </a:lnTo>
                  <a:lnTo>
                    <a:pt x="24" y="710"/>
                  </a:lnTo>
                  <a:lnTo>
                    <a:pt x="26" y="712"/>
                  </a:lnTo>
                  <a:lnTo>
                    <a:pt x="26" y="712"/>
                  </a:lnTo>
                  <a:lnTo>
                    <a:pt x="22" y="722"/>
                  </a:lnTo>
                  <a:lnTo>
                    <a:pt x="22" y="722"/>
                  </a:lnTo>
                  <a:lnTo>
                    <a:pt x="20" y="730"/>
                  </a:lnTo>
                  <a:lnTo>
                    <a:pt x="20" y="730"/>
                  </a:lnTo>
                  <a:lnTo>
                    <a:pt x="22" y="734"/>
                  </a:lnTo>
                  <a:lnTo>
                    <a:pt x="24" y="736"/>
                  </a:lnTo>
                  <a:lnTo>
                    <a:pt x="24" y="736"/>
                  </a:lnTo>
                  <a:lnTo>
                    <a:pt x="28" y="728"/>
                  </a:lnTo>
                  <a:lnTo>
                    <a:pt x="28" y="728"/>
                  </a:lnTo>
                  <a:lnTo>
                    <a:pt x="30" y="732"/>
                  </a:lnTo>
                  <a:lnTo>
                    <a:pt x="32" y="734"/>
                  </a:lnTo>
                  <a:lnTo>
                    <a:pt x="34" y="730"/>
                  </a:lnTo>
                  <a:lnTo>
                    <a:pt x="34" y="730"/>
                  </a:lnTo>
                  <a:lnTo>
                    <a:pt x="34" y="736"/>
                  </a:lnTo>
                  <a:lnTo>
                    <a:pt x="34" y="736"/>
                  </a:lnTo>
                  <a:lnTo>
                    <a:pt x="34" y="746"/>
                  </a:lnTo>
                  <a:lnTo>
                    <a:pt x="34" y="746"/>
                  </a:lnTo>
                  <a:lnTo>
                    <a:pt x="32" y="744"/>
                  </a:lnTo>
                  <a:lnTo>
                    <a:pt x="32" y="744"/>
                  </a:lnTo>
                  <a:lnTo>
                    <a:pt x="30" y="740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26" y="742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0" y="742"/>
                  </a:lnTo>
                  <a:lnTo>
                    <a:pt x="18" y="740"/>
                  </a:lnTo>
                  <a:lnTo>
                    <a:pt x="18" y="740"/>
                  </a:lnTo>
                  <a:lnTo>
                    <a:pt x="16" y="744"/>
                  </a:lnTo>
                  <a:lnTo>
                    <a:pt x="16" y="748"/>
                  </a:lnTo>
                  <a:lnTo>
                    <a:pt x="26" y="762"/>
                  </a:lnTo>
                  <a:lnTo>
                    <a:pt x="26" y="762"/>
                  </a:lnTo>
                  <a:lnTo>
                    <a:pt x="28" y="764"/>
                  </a:lnTo>
                  <a:lnTo>
                    <a:pt x="32" y="768"/>
                  </a:lnTo>
                  <a:lnTo>
                    <a:pt x="32" y="768"/>
                  </a:lnTo>
                  <a:lnTo>
                    <a:pt x="32" y="764"/>
                  </a:lnTo>
                  <a:lnTo>
                    <a:pt x="34" y="758"/>
                  </a:lnTo>
                  <a:lnTo>
                    <a:pt x="34" y="758"/>
                  </a:lnTo>
                  <a:lnTo>
                    <a:pt x="36" y="760"/>
                  </a:lnTo>
                  <a:lnTo>
                    <a:pt x="36" y="760"/>
                  </a:lnTo>
                  <a:lnTo>
                    <a:pt x="36" y="774"/>
                  </a:lnTo>
                  <a:lnTo>
                    <a:pt x="36" y="774"/>
                  </a:lnTo>
                  <a:lnTo>
                    <a:pt x="34" y="782"/>
                  </a:lnTo>
                  <a:lnTo>
                    <a:pt x="38" y="788"/>
                  </a:lnTo>
                  <a:lnTo>
                    <a:pt x="38" y="788"/>
                  </a:lnTo>
                  <a:lnTo>
                    <a:pt x="40" y="808"/>
                  </a:lnTo>
                  <a:lnTo>
                    <a:pt x="40" y="808"/>
                  </a:lnTo>
                  <a:lnTo>
                    <a:pt x="38" y="812"/>
                  </a:lnTo>
                  <a:lnTo>
                    <a:pt x="40" y="814"/>
                  </a:lnTo>
                  <a:lnTo>
                    <a:pt x="40" y="814"/>
                  </a:lnTo>
                  <a:lnTo>
                    <a:pt x="46" y="844"/>
                  </a:lnTo>
                  <a:lnTo>
                    <a:pt x="46" y="844"/>
                  </a:lnTo>
                  <a:lnTo>
                    <a:pt x="44" y="852"/>
                  </a:lnTo>
                  <a:lnTo>
                    <a:pt x="44" y="852"/>
                  </a:lnTo>
                  <a:lnTo>
                    <a:pt x="48" y="854"/>
                  </a:lnTo>
                  <a:lnTo>
                    <a:pt x="48" y="854"/>
                  </a:lnTo>
                  <a:lnTo>
                    <a:pt x="50" y="868"/>
                  </a:lnTo>
                  <a:lnTo>
                    <a:pt x="48" y="866"/>
                  </a:lnTo>
                  <a:lnTo>
                    <a:pt x="48" y="866"/>
                  </a:lnTo>
                  <a:lnTo>
                    <a:pt x="42" y="860"/>
                  </a:lnTo>
                  <a:lnTo>
                    <a:pt x="42" y="860"/>
                  </a:lnTo>
                  <a:lnTo>
                    <a:pt x="42" y="866"/>
                  </a:lnTo>
                  <a:lnTo>
                    <a:pt x="40" y="870"/>
                  </a:lnTo>
                  <a:lnTo>
                    <a:pt x="40" y="870"/>
                  </a:lnTo>
                  <a:lnTo>
                    <a:pt x="34" y="864"/>
                  </a:lnTo>
                  <a:lnTo>
                    <a:pt x="34" y="864"/>
                  </a:lnTo>
                  <a:lnTo>
                    <a:pt x="30" y="862"/>
                  </a:lnTo>
                  <a:lnTo>
                    <a:pt x="28" y="858"/>
                  </a:lnTo>
                  <a:lnTo>
                    <a:pt x="28" y="858"/>
                  </a:lnTo>
                  <a:lnTo>
                    <a:pt x="30" y="854"/>
                  </a:lnTo>
                  <a:lnTo>
                    <a:pt x="30" y="850"/>
                  </a:lnTo>
                  <a:lnTo>
                    <a:pt x="24" y="844"/>
                  </a:lnTo>
                  <a:lnTo>
                    <a:pt x="24" y="844"/>
                  </a:lnTo>
                  <a:lnTo>
                    <a:pt x="18" y="838"/>
                  </a:lnTo>
                  <a:lnTo>
                    <a:pt x="18" y="838"/>
                  </a:lnTo>
                  <a:lnTo>
                    <a:pt x="18" y="842"/>
                  </a:lnTo>
                  <a:lnTo>
                    <a:pt x="16" y="848"/>
                  </a:lnTo>
                  <a:lnTo>
                    <a:pt x="16" y="848"/>
                  </a:lnTo>
                  <a:lnTo>
                    <a:pt x="14" y="852"/>
                  </a:lnTo>
                  <a:lnTo>
                    <a:pt x="14" y="856"/>
                  </a:lnTo>
                  <a:lnTo>
                    <a:pt x="14" y="856"/>
                  </a:lnTo>
                  <a:lnTo>
                    <a:pt x="16" y="860"/>
                  </a:lnTo>
                  <a:lnTo>
                    <a:pt x="20" y="862"/>
                  </a:lnTo>
                  <a:lnTo>
                    <a:pt x="20" y="862"/>
                  </a:lnTo>
                  <a:lnTo>
                    <a:pt x="26" y="868"/>
                  </a:lnTo>
                  <a:lnTo>
                    <a:pt x="32" y="874"/>
                  </a:lnTo>
                  <a:lnTo>
                    <a:pt x="32" y="874"/>
                  </a:lnTo>
                  <a:lnTo>
                    <a:pt x="38" y="880"/>
                  </a:lnTo>
                  <a:lnTo>
                    <a:pt x="38" y="880"/>
                  </a:lnTo>
                  <a:lnTo>
                    <a:pt x="38" y="888"/>
                  </a:lnTo>
                  <a:lnTo>
                    <a:pt x="38" y="888"/>
                  </a:lnTo>
                  <a:lnTo>
                    <a:pt x="44" y="894"/>
                  </a:lnTo>
                  <a:lnTo>
                    <a:pt x="50" y="900"/>
                  </a:lnTo>
                  <a:lnTo>
                    <a:pt x="50" y="900"/>
                  </a:lnTo>
                  <a:lnTo>
                    <a:pt x="50" y="904"/>
                  </a:lnTo>
                  <a:lnTo>
                    <a:pt x="50" y="908"/>
                  </a:lnTo>
                  <a:lnTo>
                    <a:pt x="50" y="908"/>
                  </a:lnTo>
                  <a:lnTo>
                    <a:pt x="46" y="906"/>
                  </a:lnTo>
                  <a:lnTo>
                    <a:pt x="42" y="904"/>
                  </a:lnTo>
                  <a:lnTo>
                    <a:pt x="42" y="904"/>
                  </a:lnTo>
                  <a:lnTo>
                    <a:pt x="42" y="908"/>
                  </a:lnTo>
                  <a:lnTo>
                    <a:pt x="42" y="914"/>
                  </a:lnTo>
                  <a:lnTo>
                    <a:pt x="42" y="914"/>
                  </a:lnTo>
                  <a:lnTo>
                    <a:pt x="38" y="910"/>
                  </a:lnTo>
                  <a:lnTo>
                    <a:pt x="34" y="908"/>
                  </a:lnTo>
                  <a:lnTo>
                    <a:pt x="34" y="908"/>
                  </a:lnTo>
                  <a:lnTo>
                    <a:pt x="34" y="918"/>
                  </a:lnTo>
                  <a:lnTo>
                    <a:pt x="34" y="918"/>
                  </a:lnTo>
                  <a:lnTo>
                    <a:pt x="40" y="922"/>
                  </a:lnTo>
                  <a:lnTo>
                    <a:pt x="40" y="922"/>
                  </a:lnTo>
                  <a:lnTo>
                    <a:pt x="46" y="928"/>
                  </a:lnTo>
                  <a:lnTo>
                    <a:pt x="46" y="928"/>
                  </a:lnTo>
                  <a:lnTo>
                    <a:pt x="46" y="932"/>
                  </a:lnTo>
                  <a:lnTo>
                    <a:pt x="46" y="938"/>
                  </a:lnTo>
                  <a:lnTo>
                    <a:pt x="46" y="938"/>
                  </a:lnTo>
                  <a:lnTo>
                    <a:pt x="48" y="940"/>
                  </a:lnTo>
                  <a:lnTo>
                    <a:pt x="52" y="942"/>
                  </a:lnTo>
                  <a:lnTo>
                    <a:pt x="52" y="942"/>
                  </a:lnTo>
                  <a:lnTo>
                    <a:pt x="60" y="948"/>
                  </a:lnTo>
                  <a:lnTo>
                    <a:pt x="60" y="948"/>
                  </a:lnTo>
                  <a:lnTo>
                    <a:pt x="60" y="952"/>
                  </a:lnTo>
                  <a:lnTo>
                    <a:pt x="60" y="956"/>
                  </a:lnTo>
                  <a:lnTo>
                    <a:pt x="60" y="956"/>
                  </a:lnTo>
                  <a:lnTo>
                    <a:pt x="60" y="966"/>
                  </a:lnTo>
                  <a:lnTo>
                    <a:pt x="58" y="976"/>
                  </a:lnTo>
                  <a:lnTo>
                    <a:pt x="66" y="980"/>
                  </a:lnTo>
                  <a:lnTo>
                    <a:pt x="66" y="980"/>
                  </a:lnTo>
                  <a:lnTo>
                    <a:pt x="70" y="982"/>
                  </a:lnTo>
                  <a:lnTo>
                    <a:pt x="72" y="984"/>
                  </a:lnTo>
                  <a:lnTo>
                    <a:pt x="72" y="984"/>
                  </a:lnTo>
                  <a:lnTo>
                    <a:pt x="72" y="980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0"/>
                  </a:lnTo>
                  <a:lnTo>
                    <a:pt x="74" y="966"/>
                  </a:lnTo>
                  <a:lnTo>
                    <a:pt x="74" y="966"/>
                  </a:lnTo>
                  <a:lnTo>
                    <a:pt x="80" y="970"/>
                  </a:lnTo>
                  <a:lnTo>
                    <a:pt x="84" y="972"/>
                  </a:lnTo>
                  <a:lnTo>
                    <a:pt x="84" y="972"/>
                  </a:lnTo>
                  <a:lnTo>
                    <a:pt x="88" y="982"/>
                  </a:lnTo>
                  <a:lnTo>
                    <a:pt x="88" y="982"/>
                  </a:lnTo>
                  <a:lnTo>
                    <a:pt x="86" y="984"/>
                  </a:lnTo>
                  <a:lnTo>
                    <a:pt x="86" y="984"/>
                  </a:lnTo>
                  <a:lnTo>
                    <a:pt x="84" y="982"/>
                  </a:lnTo>
                  <a:lnTo>
                    <a:pt x="80" y="980"/>
                  </a:lnTo>
                  <a:lnTo>
                    <a:pt x="80" y="980"/>
                  </a:lnTo>
                  <a:lnTo>
                    <a:pt x="80" y="984"/>
                  </a:lnTo>
                  <a:lnTo>
                    <a:pt x="80" y="990"/>
                  </a:lnTo>
                  <a:lnTo>
                    <a:pt x="80" y="990"/>
                  </a:lnTo>
                  <a:lnTo>
                    <a:pt x="76" y="986"/>
                  </a:lnTo>
                  <a:lnTo>
                    <a:pt x="72" y="984"/>
                  </a:lnTo>
                  <a:lnTo>
                    <a:pt x="72" y="984"/>
                  </a:lnTo>
                  <a:lnTo>
                    <a:pt x="72" y="994"/>
                  </a:lnTo>
                  <a:lnTo>
                    <a:pt x="72" y="994"/>
                  </a:lnTo>
                  <a:lnTo>
                    <a:pt x="72" y="1004"/>
                  </a:lnTo>
                  <a:lnTo>
                    <a:pt x="72" y="1004"/>
                  </a:lnTo>
                  <a:lnTo>
                    <a:pt x="80" y="1008"/>
                  </a:lnTo>
                  <a:lnTo>
                    <a:pt x="88" y="1012"/>
                  </a:lnTo>
                  <a:lnTo>
                    <a:pt x="88" y="1022"/>
                  </a:lnTo>
                  <a:lnTo>
                    <a:pt x="88" y="1022"/>
                  </a:lnTo>
                  <a:lnTo>
                    <a:pt x="88" y="1032"/>
                  </a:lnTo>
                  <a:lnTo>
                    <a:pt x="88" y="1032"/>
                  </a:lnTo>
                  <a:lnTo>
                    <a:pt x="92" y="1032"/>
                  </a:lnTo>
                  <a:lnTo>
                    <a:pt x="96" y="1034"/>
                  </a:lnTo>
                  <a:lnTo>
                    <a:pt x="96" y="1034"/>
                  </a:lnTo>
                  <a:lnTo>
                    <a:pt x="98" y="1044"/>
                  </a:lnTo>
                  <a:lnTo>
                    <a:pt x="98" y="1044"/>
                  </a:lnTo>
                  <a:lnTo>
                    <a:pt x="94" y="1042"/>
                  </a:lnTo>
                  <a:lnTo>
                    <a:pt x="90" y="1040"/>
                  </a:lnTo>
                  <a:lnTo>
                    <a:pt x="90" y="1040"/>
                  </a:lnTo>
                  <a:lnTo>
                    <a:pt x="90" y="1046"/>
                  </a:lnTo>
                  <a:lnTo>
                    <a:pt x="90" y="1050"/>
                  </a:lnTo>
                  <a:lnTo>
                    <a:pt x="90" y="1050"/>
                  </a:lnTo>
                  <a:lnTo>
                    <a:pt x="86" y="1048"/>
                  </a:lnTo>
                  <a:lnTo>
                    <a:pt x="84" y="1046"/>
                  </a:lnTo>
                  <a:lnTo>
                    <a:pt x="84" y="1046"/>
                  </a:lnTo>
                  <a:lnTo>
                    <a:pt x="76" y="1042"/>
                  </a:lnTo>
                  <a:lnTo>
                    <a:pt x="76" y="1042"/>
                  </a:lnTo>
                  <a:lnTo>
                    <a:pt x="68" y="1038"/>
                  </a:lnTo>
                  <a:lnTo>
                    <a:pt x="68" y="1038"/>
                  </a:lnTo>
                  <a:lnTo>
                    <a:pt x="60" y="1034"/>
                  </a:lnTo>
                  <a:lnTo>
                    <a:pt x="60" y="1034"/>
                  </a:lnTo>
                  <a:lnTo>
                    <a:pt x="56" y="1032"/>
                  </a:lnTo>
                  <a:lnTo>
                    <a:pt x="52" y="1030"/>
                  </a:lnTo>
                  <a:lnTo>
                    <a:pt x="52" y="1030"/>
                  </a:lnTo>
                  <a:lnTo>
                    <a:pt x="54" y="1036"/>
                  </a:lnTo>
                  <a:lnTo>
                    <a:pt x="54" y="1040"/>
                  </a:lnTo>
                  <a:lnTo>
                    <a:pt x="62" y="1044"/>
                  </a:lnTo>
                  <a:lnTo>
                    <a:pt x="68" y="1048"/>
                  </a:lnTo>
                  <a:lnTo>
                    <a:pt x="84" y="1056"/>
                  </a:lnTo>
                  <a:lnTo>
                    <a:pt x="84" y="1056"/>
                  </a:lnTo>
                  <a:lnTo>
                    <a:pt x="88" y="1058"/>
                  </a:lnTo>
                  <a:lnTo>
                    <a:pt x="92" y="1060"/>
                  </a:lnTo>
                  <a:lnTo>
                    <a:pt x="92" y="1060"/>
                  </a:lnTo>
                  <a:lnTo>
                    <a:pt x="92" y="1066"/>
                  </a:lnTo>
                  <a:lnTo>
                    <a:pt x="92" y="1070"/>
                  </a:lnTo>
                  <a:lnTo>
                    <a:pt x="92" y="1070"/>
                  </a:lnTo>
                  <a:lnTo>
                    <a:pt x="100" y="1074"/>
                  </a:lnTo>
                  <a:lnTo>
                    <a:pt x="100" y="1074"/>
                  </a:lnTo>
                  <a:lnTo>
                    <a:pt x="98" y="1064"/>
                  </a:lnTo>
                  <a:lnTo>
                    <a:pt x="98" y="1064"/>
                  </a:lnTo>
                  <a:lnTo>
                    <a:pt x="102" y="1066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14" y="1070"/>
                  </a:lnTo>
                  <a:lnTo>
                    <a:pt x="130" y="1076"/>
                  </a:lnTo>
                  <a:lnTo>
                    <a:pt x="132" y="1086"/>
                  </a:lnTo>
                  <a:lnTo>
                    <a:pt x="134" y="1106"/>
                  </a:lnTo>
                  <a:lnTo>
                    <a:pt x="128" y="1102"/>
                  </a:lnTo>
                  <a:lnTo>
                    <a:pt x="128" y="1102"/>
                  </a:lnTo>
                  <a:lnTo>
                    <a:pt x="120" y="1098"/>
                  </a:lnTo>
                  <a:lnTo>
                    <a:pt x="120" y="1098"/>
                  </a:lnTo>
                  <a:lnTo>
                    <a:pt x="118" y="1090"/>
                  </a:lnTo>
                  <a:lnTo>
                    <a:pt x="118" y="1090"/>
                  </a:lnTo>
                  <a:lnTo>
                    <a:pt x="110" y="1086"/>
                  </a:lnTo>
                  <a:lnTo>
                    <a:pt x="110" y="1086"/>
                  </a:lnTo>
                  <a:lnTo>
                    <a:pt x="110" y="1090"/>
                  </a:lnTo>
                  <a:lnTo>
                    <a:pt x="112" y="1096"/>
                  </a:lnTo>
                  <a:lnTo>
                    <a:pt x="112" y="1096"/>
                  </a:lnTo>
                  <a:lnTo>
                    <a:pt x="108" y="1094"/>
                  </a:lnTo>
                  <a:lnTo>
                    <a:pt x="104" y="1092"/>
                  </a:lnTo>
                  <a:lnTo>
                    <a:pt x="108" y="1112"/>
                  </a:lnTo>
                  <a:lnTo>
                    <a:pt x="122" y="1118"/>
                  </a:lnTo>
                  <a:lnTo>
                    <a:pt x="130" y="1122"/>
                  </a:lnTo>
                  <a:lnTo>
                    <a:pt x="146" y="1126"/>
                  </a:lnTo>
                  <a:lnTo>
                    <a:pt x="146" y="1126"/>
                  </a:lnTo>
                  <a:lnTo>
                    <a:pt x="148" y="1132"/>
                  </a:lnTo>
                  <a:lnTo>
                    <a:pt x="150" y="1136"/>
                  </a:lnTo>
                  <a:lnTo>
                    <a:pt x="150" y="1136"/>
                  </a:lnTo>
                  <a:lnTo>
                    <a:pt x="146" y="1134"/>
                  </a:lnTo>
                  <a:lnTo>
                    <a:pt x="142" y="1134"/>
                  </a:lnTo>
                  <a:lnTo>
                    <a:pt x="142" y="1134"/>
                  </a:lnTo>
                  <a:lnTo>
                    <a:pt x="142" y="1138"/>
                  </a:lnTo>
                  <a:lnTo>
                    <a:pt x="144" y="1142"/>
                  </a:lnTo>
                  <a:lnTo>
                    <a:pt x="144" y="1142"/>
                  </a:lnTo>
                  <a:lnTo>
                    <a:pt x="140" y="1142"/>
                  </a:lnTo>
                  <a:lnTo>
                    <a:pt x="136" y="1140"/>
                  </a:lnTo>
                  <a:lnTo>
                    <a:pt x="136" y="1140"/>
                  </a:lnTo>
                  <a:lnTo>
                    <a:pt x="128" y="1138"/>
                  </a:lnTo>
                  <a:lnTo>
                    <a:pt x="128" y="1138"/>
                  </a:lnTo>
                  <a:lnTo>
                    <a:pt x="120" y="1134"/>
                  </a:lnTo>
                  <a:lnTo>
                    <a:pt x="120" y="1134"/>
                  </a:lnTo>
                  <a:lnTo>
                    <a:pt x="114" y="1134"/>
                  </a:lnTo>
                  <a:lnTo>
                    <a:pt x="112" y="1132"/>
                  </a:lnTo>
                  <a:lnTo>
                    <a:pt x="112" y="1132"/>
                  </a:lnTo>
                  <a:lnTo>
                    <a:pt x="112" y="1136"/>
                  </a:lnTo>
                  <a:lnTo>
                    <a:pt x="114" y="1142"/>
                  </a:lnTo>
                  <a:lnTo>
                    <a:pt x="114" y="1142"/>
                  </a:lnTo>
                  <a:lnTo>
                    <a:pt x="114" y="1146"/>
                  </a:lnTo>
                  <a:lnTo>
                    <a:pt x="116" y="1152"/>
                  </a:lnTo>
                  <a:lnTo>
                    <a:pt x="116" y="1152"/>
                  </a:lnTo>
                  <a:lnTo>
                    <a:pt x="120" y="1152"/>
                  </a:lnTo>
                  <a:lnTo>
                    <a:pt x="124" y="1154"/>
                  </a:lnTo>
                  <a:lnTo>
                    <a:pt x="124" y="1154"/>
                  </a:lnTo>
                  <a:lnTo>
                    <a:pt x="122" y="1144"/>
                  </a:lnTo>
                  <a:lnTo>
                    <a:pt x="122" y="1144"/>
                  </a:lnTo>
                  <a:lnTo>
                    <a:pt x="126" y="1146"/>
                  </a:lnTo>
                  <a:lnTo>
                    <a:pt x="130" y="1146"/>
                  </a:lnTo>
                  <a:lnTo>
                    <a:pt x="130" y="1146"/>
                  </a:lnTo>
                  <a:lnTo>
                    <a:pt x="138" y="1150"/>
                  </a:lnTo>
                  <a:lnTo>
                    <a:pt x="138" y="1150"/>
                  </a:lnTo>
                  <a:lnTo>
                    <a:pt x="146" y="1152"/>
                  </a:lnTo>
                  <a:lnTo>
                    <a:pt x="146" y="1152"/>
                  </a:lnTo>
                  <a:lnTo>
                    <a:pt x="150" y="1162"/>
                  </a:lnTo>
                  <a:lnTo>
                    <a:pt x="150" y="1162"/>
                  </a:lnTo>
                  <a:lnTo>
                    <a:pt x="154" y="1162"/>
                  </a:lnTo>
                  <a:lnTo>
                    <a:pt x="158" y="1164"/>
                  </a:lnTo>
                  <a:lnTo>
                    <a:pt x="158" y="1164"/>
                  </a:lnTo>
                  <a:lnTo>
                    <a:pt x="158" y="1168"/>
                  </a:lnTo>
                  <a:lnTo>
                    <a:pt x="160" y="1174"/>
                  </a:lnTo>
                  <a:lnTo>
                    <a:pt x="160" y="1174"/>
                  </a:lnTo>
                  <a:lnTo>
                    <a:pt x="164" y="1174"/>
                  </a:lnTo>
                  <a:lnTo>
                    <a:pt x="168" y="1176"/>
                  </a:lnTo>
                  <a:lnTo>
                    <a:pt x="168" y="1176"/>
                  </a:lnTo>
                  <a:lnTo>
                    <a:pt x="170" y="1180"/>
                  </a:lnTo>
                  <a:lnTo>
                    <a:pt x="172" y="1184"/>
                  </a:lnTo>
                  <a:lnTo>
                    <a:pt x="172" y="1184"/>
                  </a:lnTo>
                  <a:lnTo>
                    <a:pt x="176" y="1186"/>
                  </a:lnTo>
                  <a:lnTo>
                    <a:pt x="180" y="1186"/>
                  </a:lnTo>
                  <a:lnTo>
                    <a:pt x="180" y="1186"/>
                  </a:lnTo>
                  <a:lnTo>
                    <a:pt x="182" y="1192"/>
                  </a:lnTo>
                  <a:lnTo>
                    <a:pt x="184" y="1196"/>
                  </a:lnTo>
                  <a:lnTo>
                    <a:pt x="184" y="1196"/>
                  </a:lnTo>
                  <a:lnTo>
                    <a:pt x="188" y="1196"/>
                  </a:lnTo>
                  <a:lnTo>
                    <a:pt x="192" y="1198"/>
                  </a:lnTo>
                  <a:lnTo>
                    <a:pt x="192" y="1198"/>
                  </a:lnTo>
                  <a:lnTo>
                    <a:pt x="194" y="1202"/>
                  </a:lnTo>
                  <a:lnTo>
                    <a:pt x="196" y="1206"/>
                  </a:lnTo>
                  <a:lnTo>
                    <a:pt x="196" y="1206"/>
                  </a:lnTo>
                  <a:lnTo>
                    <a:pt x="200" y="1208"/>
                  </a:lnTo>
                  <a:lnTo>
                    <a:pt x="204" y="1208"/>
                  </a:lnTo>
                  <a:lnTo>
                    <a:pt x="204" y="1208"/>
                  </a:lnTo>
                  <a:lnTo>
                    <a:pt x="212" y="1210"/>
                  </a:lnTo>
                  <a:lnTo>
                    <a:pt x="212" y="1210"/>
                  </a:lnTo>
                  <a:lnTo>
                    <a:pt x="214" y="1214"/>
                  </a:lnTo>
                  <a:lnTo>
                    <a:pt x="216" y="1218"/>
                  </a:lnTo>
                  <a:lnTo>
                    <a:pt x="208" y="1218"/>
                  </a:lnTo>
                  <a:lnTo>
                    <a:pt x="208" y="1218"/>
                  </a:lnTo>
                  <a:lnTo>
                    <a:pt x="202" y="1216"/>
                  </a:lnTo>
                  <a:lnTo>
                    <a:pt x="198" y="1216"/>
                  </a:lnTo>
                  <a:lnTo>
                    <a:pt x="198" y="1216"/>
                  </a:lnTo>
                  <a:lnTo>
                    <a:pt x="196" y="1206"/>
                  </a:lnTo>
                  <a:lnTo>
                    <a:pt x="196" y="1206"/>
                  </a:lnTo>
                  <a:lnTo>
                    <a:pt x="186" y="1204"/>
                  </a:lnTo>
                  <a:lnTo>
                    <a:pt x="186" y="1204"/>
                  </a:lnTo>
                  <a:lnTo>
                    <a:pt x="178" y="1204"/>
                  </a:lnTo>
                  <a:lnTo>
                    <a:pt x="178" y="1204"/>
                  </a:lnTo>
                  <a:lnTo>
                    <a:pt x="182" y="1212"/>
                  </a:lnTo>
                  <a:lnTo>
                    <a:pt x="182" y="1212"/>
                  </a:lnTo>
                  <a:lnTo>
                    <a:pt x="190" y="1214"/>
                  </a:lnTo>
                  <a:lnTo>
                    <a:pt x="190" y="1214"/>
                  </a:lnTo>
                  <a:lnTo>
                    <a:pt x="192" y="1218"/>
                  </a:lnTo>
                  <a:lnTo>
                    <a:pt x="194" y="1224"/>
                  </a:lnTo>
                  <a:lnTo>
                    <a:pt x="194" y="1224"/>
                  </a:lnTo>
                  <a:lnTo>
                    <a:pt x="198" y="1224"/>
                  </a:lnTo>
                  <a:lnTo>
                    <a:pt x="202" y="1226"/>
                  </a:lnTo>
                  <a:lnTo>
                    <a:pt x="202" y="1226"/>
                  </a:lnTo>
                  <a:lnTo>
                    <a:pt x="204" y="1230"/>
                  </a:lnTo>
                  <a:lnTo>
                    <a:pt x="206" y="1234"/>
                  </a:lnTo>
                  <a:lnTo>
                    <a:pt x="206" y="1234"/>
                  </a:lnTo>
                  <a:lnTo>
                    <a:pt x="210" y="1236"/>
                  </a:lnTo>
                  <a:lnTo>
                    <a:pt x="214" y="1236"/>
                  </a:lnTo>
                  <a:lnTo>
                    <a:pt x="214" y="1236"/>
                  </a:lnTo>
                  <a:lnTo>
                    <a:pt x="224" y="1236"/>
                  </a:lnTo>
                  <a:lnTo>
                    <a:pt x="224" y="1236"/>
                  </a:lnTo>
                  <a:lnTo>
                    <a:pt x="222" y="1232"/>
                  </a:lnTo>
                  <a:lnTo>
                    <a:pt x="220" y="1228"/>
                  </a:lnTo>
                  <a:lnTo>
                    <a:pt x="220" y="1228"/>
                  </a:lnTo>
                  <a:lnTo>
                    <a:pt x="228" y="1228"/>
                  </a:lnTo>
                  <a:lnTo>
                    <a:pt x="228" y="1228"/>
                  </a:lnTo>
                  <a:lnTo>
                    <a:pt x="230" y="1232"/>
                  </a:lnTo>
                  <a:lnTo>
                    <a:pt x="232" y="1238"/>
                  </a:lnTo>
                  <a:lnTo>
                    <a:pt x="232" y="1238"/>
                  </a:lnTo>
                  <a:lnTo>
                    <a:pt x="236" y="1238"/>
                  </a:lnTo>
                  <a:lnTo>
                    <a:pt x="240" y="1238"/>
                  </a:lnTo>
                  <a:lnTo>
                    <a:pt x="240" y="1238"/>
                  </a:lnTo>
                  <a:lnTo>
                    <a:pt x="244" y="1248"/>
                  </a:lnTo>
                  <a:lnTo>
                    <a:pt x="244" y="1248"/>
                  </a:lnTo>
                  <a:lnTo>
                    <a:pt x="250" y="1256"/>
                  </a:lnTo>
                  <a:lnTo>
                    <a:pt x="250" y="1256"/>
                  </a:lnTo>
                  <a:lnTo>
                    <a:pt x="254" y="1256"/>
                  </a:lnTo>
                  <a:lnTo>
                    <a:pt x="258" y="1256"/>
                  </a:lnTo>
                  <a:lnTo>
                    <a:pt x="266" y="1258"/>
                  </a:lnTo>
                  <a:lnTo>
                    <a:pt x="266" y="1258"/>
                  </a:lnTo>
                  <a:lnTo>
                    <a:pt x="268" y="1262"/>
                  </a:lnTo>
                  <a:lnTo>
                    <a:pt x="270" y="1266"/>
                  </a:lnTo>
                  <a:lnTo>
                    <a:pt x="270" y="1266"/>
                  </a:lnTo>
                  <a:lnTo>
                    <a:pt x="266" y="1266"/>
                  </a:lnTo>
                  <a:lnTo>
                    <a:pt x="262" y="1266"/>
                  </a:lnTo>
                  <a:lnTo>
                    <a:pt x="262" y="1266"/>
                  </a:lnTo>
                  <a:lnTo>
                    <a:pt x="254" y="1264"/>
                  </a:lnTo>
                  <a:lnTo>
                    <a:pt x="254" y="1264"/>
                  </a:lnTo>
                  <a:lnTo>
                    <a:pt x="256" y="1270"/>
                  </a:lnTo>
                  <a:lnTo>
                    <a:pt x="258" y="1274"/>
                  </a:lnTo>
                  <a:lnTo>
                    <a:pt x="258" y="1274"/>
                  </a:lnTo>
                  <a:lnTo>
                    <a:pt x="254" y="1274"/>
                  </a:lnTo>
                  <a:lnTo>
                    <a:pt x="250" y="1272"/>
                  </a:lnTo>
                  <a:lnTo>
                    <a:pt x="250" y="1272"/>
                  </a:lnTo>
                  <a:lnTo>
                    <a:pt x="242" y="1272"/>
                  </a:lnTo>
                  <a:lnTo>
                    <a:pt x="242" y="1272"/>
                  </a:lnTo>
                  <a:lnTo>
                    <a:pt x="244" y="1276"/>
                  </a:lnTo>
                  <a:lnTo>
                    <a:pt x="246" y="1280"/>
                  </a:lnTo>
                  <a:lnTo>
                    <a:pt x="246" y="1280"/>
                  </a:lnTo>
                  <a:lnTo>
                    <a:pt x="250" y="1282"/>
                  </a:lnTo>
                  <a:lnTo>
                    <a:pt x="254" y="1282"/>
                  </a:lnTo>
                  <a:lnTo>
                    <a:pt x="254" y="1282"/>
                  </a:lnTo>
                  <a:lnTo>
                    <a:pt x="256" y="1286"/>
                  </a:lnTo>
                  <a:lnTo>
                    <a:pt x="260" y="1290"/>
                  </a:lnTo>
                  <a:lnTo>
                    <a:pt x="260" y="1290"/>
                  </a:lnTo>
                  <a:lnTo>
                    <a:pt x="268" y="1290"/>
                  </a:lnTo>
                  <a:lnTo>
                    <a:pt x="268" y="1290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72" y="1282"/>
                  </a:lnTo>
                  <a:lnTo>
                    <a:pt x="280" y="1282"/>
                  </a:lnTo>
                  <a:lnTo>
                    <a:pt x="298" y="1282"/>
                  </a:lnTo>
                  <a:lnTo>
                    <a:pt x="298" y="1282"/>
                  </a:lnTo>
                  <a:lnTo>
                    <a:pt x="300" y="1286"/>
                  </a:lnTo>
                  <a:lnTo>
                    <a:pt x="302" y="1290"/>
                  </a:lnTo>
                  <a:lnTo>
                    <a:pt x="302" y="1290"/>
                  </a:lnTo>
                  <a:lnTo>
                    <a:pt x="298" y="1290"/>
                  </a:lnTo>
                  <a:lnTo>
                    <a:pt x="294" y="1290"/>
                  </a:lnTo>
                  <a:lnTo>
                    <a:pt x="294" y="1290"/>
                  </a:lnTo>
                  <a:lnTo>
                    <a:pt x="296" y="1294"/>
                  </a:lnTo>
                  <a:lnTo>
                    <a:pt x="300" y="1300"/>
                  </a:lnTo>
                  <a:lnTo>
                    <a:pt x="300" y="1300"/>
                  </a:lnTo>
                  <a:lnTo>
                    <a:pt x="296" y="1300"/>
                  </a:lnTo>
                  <a:lnTo>
                    <a:pt x="290" y="1300"/>
                  </a:lnTo>
                  <a:lnTo>
                    <a:pt x="290" y="1300"/>
                  </a:lnTo>
                  <a:lnTo>
                    <a:pt x="296" y="1308"/>
                  </a:lnTo>
                  <a:lnTo>
                    <a:pt x="302" y="1316"/>
                  </a:lnTo>
                  <a:lnTo>
                    <a:pt x="310" y="1316"/>
                  </a:lnTo>
                  <a:lnTo>
                    <a:pt x="310" y="1316"/>
                  </a:lnTo>
                  <a:lnTo>
                    <a:pt x="304" y="1308"/>
                  </a:lnTo>
                  <a:lnTo>
                    <a:pt x="304" y="1308"/>
                  </a:lnTo>
                  <a:lnTo>
                    <a:pt x="314" y="1308"/>
                  </a:lnTo>
                  <a:lnTo>
                    <a:pt x="314" y="1308"/>
                  </a:lnTo>
                  <a:lnTo>
                    <a:pt x="322" y="1308"/>
                  </a:lnTo>
                  <a:lnTo>
                    <a:pt x="322" y="1308"/>
                  </a:lnTo>
                  <a:lnTo>
                    <a:pt x="328" y="1316"/>
                  </a:lnTo>
                  <a:lnTo>
                    <a:pt x="328" y="1316"/>
                  </a:lnTo>
                  <a:lnTo>
                    <a:pt x="322" y="1316"/>
                  </a:lnTo>
                  <a:lnTo>
                    <a:pt x="318" y="1316"/>
                  </a:lnTo>
                  <a:lnTo>
                    <a:pt x="318" y="1316"/>
                  </a:lnTo>
                  <a:lnTo>
                    <a:pt x="324" y="1324"/>
                  </a:lnTo>
                  <a:lnTo>
                    <a:pt x="324" y="1324"/>
                  </a:lnTo>
                  <a:lnTo>
                    <a:pt x="330" y="1332"/>
                  </a:lnTo>
                  <a:lnTo>
                    <a:pt x="330" y="1332"/>
                  </a:lnTo>
                  <a:lnTo>
                    <a:pt x="340" y="1330"/>
                  </a:lnTo>
                  <a:lnTo>
                    <a:pt x="340" y="1330"/>
                  </a:lnTo>
                  <a:lnTo>
                    <a:pt x="348" y="1330"/>
                  </a:lnTo>
                  <a:lnTo>
                    <a:pt x="348" y="1330"/>
                  </a:lnTo>
                  <a:lnTo>
                    <a:pt x="350" y="1334"/>
                  </a:lnTo>
                  <a:lnTo>
                    <a:pt x="354" y="1338"/>
                  </a:lnTo>
                  <a:lnTo>
                    <a:pt x="354" y="1338"/>
                  </a:lnTo>
                  <a:lnTo>
                    <a:pt x="346" y="1338"/>
                  </a:lnTo>
                  <a:lnTo>
                    <a:pt x="346" y="1338"/>
                  </a:lnTo>
                  <a:lnTo>
                    <a:pt x="348" y="1342"/>
                  </a:lnTo>
                  <a:lnTo>
                    <a:pt x="352" y="1346"/>
                  </a:lnTo>
                  <a:lnTo>
                    <a:pt x="352" y="1346"/>
                  </a:lnTo>
                  <a:lnTo>
                    <a:pt x="348" y="1346"/>
                  </a:lnTo>
                  <a:lnTo>
                    <a:pt x="344" y="1348"/>
                  </a:lnTo>
                  <a:lnTo>
                    <a:pt x="344" y="1348"/>
                  </a:lnTo>
                  <a:lnTo>
                    <a:pt x="350" y="1354"/>
                  </a:lnTo>
                  <a:lnTo>
                    <a:pt x="358" y="1354"/>
                  </a:lnTo>
                  <a:lnTo>
                    <a:pt x="358" y="1354"/>
                  </a:lnTo>
                  <a:lnTo>
                    <a:pt x="362" y="1354"/>
                  </a:lnTo>
                  <a:lnTo>
                    <a:pt x="366" y="1354"/>
                  </a:lnTo>
                  <a:lnTo>
                    <a:pt x="366" y="1354"/>
                  </a:lnTo>
                  <a:lnTo>
                    <a:pt x="364" y="1350"/>
                  </a:lnTo>
                  <a:lnTo>
                    <a:pt x="360" y="1346"/>
                  </a:lnTo>
                  <a:lnTo>
                    <a:pt x="360" y="1346"/>
                  </a:lnTo>
                  <a:lnTo>
                    <a:pt x="364" y="1346"/>
                  </a:lnTo>
                  <a:lnTo>
                    <a:pt x="368" y="1344"/>
                  </a:lnTo>
                  <a:lnTo>
                    <a:pt x="368" y="1344"/>
                  </a:lnTo>
                  <a:lnTo>
                    <a:pt x="366" y="1340"/>
                  </a:lnTo>
                  <a:lnTo>
                    <a:pt x="362" y="1336"/>
                  </a:lnTo>
                  <a:lnTo>
                    <a:pt x="362" y="1336"/>
                  </a:lnTo>
                  <a:lnTo>
                    <a:pt x="370" y="1336"/>
                  </a:lnTo>
                  <a:lnTo>
                    <a:pt x="370" y="1336"/>
                  </a:lnTo>
                  <a:lnTo>
                    <a:pt x="376" y="1344"/>
                  </a:lnTo>
                  <a:lnTo>
                    <a:pt x="376" y="1344"/>
                  </a:lnTo>
                  <a:lnTo>
                    <a:pt x="380" y="1344"/>
                  </a:lnTo>
                  <a:lnTo>
                    <a:pt x="386" y="1342"/>
                  </a:lnTo>
                  <a:lnTo>
                    <a:pt x="392" y="1350"/>
                  </a:lnTo>
                  <a:lnTo>
                    <a:pt x="392" y="1350"/>
                  </a:lnTo>
                  <a:lnTo>
                    <a:pt x="398" y="1356"/>
                  </a:lnTo>
                  <a:lnTo>
                    <a:pt x="398" y="1356"/>
                  </a:lnTo>
                  <a:lnTo>
                    <a:pt x="390" y="1358"/>
                  </a:lnTo>
                  <a:lnTo>
                    <a:pt x="382" y="1360"/>
                  </a:lnTo>
                  <a:lnTo>
                    <a:pt x="396" y="1374"/>
                  </a:lnTo>
                  <a:lnTo>
                    <a:pt x="404" y="1372"/>
                  </a:lnTo>
                  <a:lnTo>
                    <a:pt x="420" y="1370"/>
                  </a:lnTo>
                  <a:lnTo>
                    <a:pt x="428" y="1368"/>
                  </a:lnTo>
                  <a:lnTo>
                    <a:pt x="446" y="1364"/>
                  </a:lnTo>
                  <a:lnTo>
                    <a:pt x="452" y="1370"/>
                  </a:lnTo>
                  <a:lnTo>
                    <a:pt x="452" y="1370"/>
                  </a:lnTo>
                  <a:lnTo>
                    <a:pt x="460" y="1378"/>
                  </a:lnTo>
                  <a:lnTo>
                    <a:pt x="460" y="1378"/>
                  </a:lnTo>
                  <a:lnTo>
                    <a:pt x="456" y="1378"/>
                  </a:lnTo>
                  <a:lnTo>
                    <a:pt x="452" y="1380"/>
                  </a:lnTo>
                  <a:lnTo>
                    <a:pt x="452" y="1380"/>
                  </a:lnTo>
                  <a:lnTo>
                    <a:pt x="454" y="1382"/>
                  </a:lnTo>
                  <a:lnTo>
                    <a:pt x="458" y="1386"/>
                  </a:lnTo>
                  <a:lnTo>
                    <a:pt x="458" y="1386"/>
                  </a:lnTo>
                  <a:lnTo>
                    <a:pt x="454" y="1388"/>
                  </a:lnTo>
                  <a:lnTo>
                    <a:pt x="450" y="1388"/>
                  </a:lnTo>
                  <a:lnTo>
                    <a:pt x="450" y="1388"/>
                  </a:lnTo>
                  <a:lnTo>
                    <a:pt x="458" y="1394"/>
                  </a:lnTo>
                  <a:lnTo>
                    <a:pt x="458" y="1394"/>
                  </a:lnTo>
                  <a:lnTo>
                    <a:pt x="466" y="1392"/>
                  </a:lnTo>
                  <a:lnTo>
                    <a:pt x="466" y="1392"/>
                  </a:lnTo>
                  <a:lnTo>
                    <a:pt x="474" y="1390"/>
                  </a:lnTo>
                  <a:lnTo>
                    <a:pt x="474" y="1390"/>
                  </a:lnTo>
                  <a:lnTo>
                    <a:pt x="482" y="1396"/>
                  </a:lnTo>
                  <a:lnTo>
                    <a:pt x="482" y="1396"/>
                  </a:lnTo>
                  <a:lnTo>
                    <a:pt x="486" y="1396"/>
                  </a:lnTo>
                  <a:lnTo>
                    <a:pt x="490" y="1394"/>
                  </a:lnTo>
                  <a:lnTo>
                    <a:pt x="490" y="1394"/>
                  </a:lnTo>
                  <a:lnTo>
                    <a:pt x="486" y="1392"/>
                  </a:lnTo>
                  <a:lnTo>
                    <a:pt x="482" y="1388"/>
                  </a:lnTo>
                  <a:lnTo>
                    <a:pt x="482" y="1388"/>
                  </a:lnTo>
                  <a:lnTo>
                    <a:pt x="490" y="1386"/>
                  </a:lnTo>
                  <a:lnTo>
                    <a:pt x="498" y="1382"/>
                  </a:lnTo>
                  <a:lnTo>
                    <a:pt x="498" y="1382"/>
                  </a:lnTo>
                  <a:lnTo>
                    <a:pt x="502" y="1386"/>
                  </a:lnTo>
                  <a:lnTo>
                    <a:pt x="506" y="1390"/>
                  </a:lnTo>
                  <a:lnTo>
                    <a:pt x="506" y="139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490" y="1394"/>
                  </a:lnTo>
                  <a:lnTo>
                    <a:pt x="490" y="1394"/>
                  </a:lnTo>
                  <a:lnTo>
                    <a:pt x="498" y="1400"/>
                  </a:lnTo>
                  <a:lnTo>
                    <a:pt x="506" y="1406"/>
                  </a:lnTo>
                  <a:lnTo>
                    <a:pt x="506" y="1406"/>
                  </a:lnTo>
                  <a:lnTo>
                    <a:pt x="514" y="1412"/>
                  </a:lnTo>
                  <a:lnTo>
                    <a:pt x="514" y="1412"/>
                  </a:lnTo>
                  <a:lnTo>
                    <a:pt x="510" y="1414"/>
                  </a:lnTo>
                  <a:lnTo>
                    <a:pt x="506" y="1416"/>
                  </a:lnTo>
                  <a:lnTo>
                    <a:pt x="506" y="1416"/>
                  </a:lnTo>
                  <a:lnTo>
                    <a:pt x="510" y="1418"/>
                  </a:lnTo>
                  <a:lnTo>
                    <a:pt x="514" y="1422"/>
                  </a:lnTo>
                  <a:lnTo>
                    <a:pt x="514" y="1422"/>
                  </a:lnTo>
                  <a:lnTo>
                    <a:pt x="510" y="1424"/>
                  </a:lnTo>
                  <a:lnTo>
                    <a:pt x="506" y="1424"/>
                  </a:lnTo>
                  <a:lnTo>
                    <a:pt x="522" y="1436"/>
                  </a:lnTo>
                  <a:lnTo>
                    <a:pt x="538" y="1430"/>
                  </a:lnTo>
                  <a:lnTo>
                    <a:pt x="538" y="1430"/>
                  </a:lnTo>
                  <a:lnTo>
                    <a:pt x="534" y="1428"/>
                  </a:lnTo>
                  <a:lnTo>
                    <a:pt x="530" y="1424"/>
                  </a:lnTo>
                  <a:lnTo>
                    <a:pt x="530" y="1424"/>
                  </a:lnTo>
                  <a:lnTo>
                    <a:pt x="538" y="1422"/>
                  </a:lnTo>
                  <a:lnTo>
                    <a:pt x="538" y="1422"/>
                  </a:lnTo>
                  <a:lnTo>
                    <a:pt x="542" y="1420"/>
                  </a:lnTo>
                  <a:lnTo>
                    <a:pt x="546" y="1418"/>
                  </a:lnTo>
                  <a:lnTo>
                    <a:pt x="546" y="1418"/>
                  </a:lnTo>
                  <a:lnTo>
                    <a:pt x="542" y="1416"/>
                  </a:lnTo>
                  <a:lnTo>
                    <a:pt x="538" y="1412"/>
                  </a:lnTo>
                  <a:lnTo>
                    <a:pt x="538" y="1412"/>
                  </a:lnTo>
                  <a:lnTo>
                    <a:pt x="542" y="1410"/>
                  </a:lnTo>
                  <a:lnTo>
                    <a:pt x="546" y="1408"/>
                  </a:lnTo>
                  <a:lnTo>
                    <a:pt x="546" y="1408"/>
                  </a:lnTo>
                  <a:lnTo>
                    <a:pt x="542" y="1406"/>
                  </a:lnTo>
                  <a:lnTo>
                    <a:pt x="538" y="1404"/>
                  </a:lnTo>
                  <a:lnTo>
                    <a:pt x="538" y="1404"/>
                  </a:lnTo>
                  <a:lnTo>
                    <a:pt x="542" y="1402"/>
                  </a:lnTo>
                  <a:lnTo>
                    <a:pt x="546" y="1400"/>
                  </a:lnTo>
                  <a:lnTo>
                    <a:pt x="546" y="1400"/>
                  </a:lnTo>
                  <a:lnTo>
                    <a:pt x="554" y="1406"/>
                  </a:lnTo>
                  <a:lnTo>
                    <a:pt x="554" y="1406"/>
                  </a:lnTo>
                  <a:lnTo>
                    <a:pt x="562" y="1402"/>
                  </a:lnTo>
                  <a:lnTo>
                    <a:pt x="562" y="1402"/>
                  </a:lnTo>
                  <a:lnTo>
                    <a:pt x="568" y="1400"/>
                  </a:lnTo>
                  <a:lnTo>
                    <a:pt x="568" y="1400"/>
                  </a:lnTo>
                  <a:lnTo>
                    <a:pt x="560" y="1394"/>
                  </a:lnTo>
                  <a:lnTo>
                    <a:pt x="560" y="1394"/>
                  </a:lnTo>
                  <a:lnTo>
                    <a:pt x="564" y="1392"/>
                  </a:lnTo>
                  <a:lnTo>
                    <a:pt x="568" y="1390"/>
                  </a:lnTo>
                  <a:lnTo>
                    <a:pt x="568" y="1390"/>
                  </a:lnTo>
                  <a:lnTo>
                    <a:pt x="576" y="1388"/>
                  </a:lnTo>
                  <a:lnTo>
                    <a:pt x="584" y="1384"/>
                  </a:lnTo>
                  <a:lnTo>
                    <a:pt x="584" y="1384"/>
                  </a:lnTo>
                  <a:lnTo>
                    <a:pt x="588" y="1386"/>
                  </a:lnTo>
                  <a:lnTo>
                    <a:pt x="592" y="1388"/>
                  </a:lnTo>
                  <a:lnTo>
                    <a:pt x="592" y="1388"/>
                  </a:lnTo>
                  <a:lnTo>
                    <a:pt x="584" y="1392"/>
                  </a:lnTo>
                  <a:lnTo>
                    <a:pt x="584" y="1392"/>
                  </a:lnTo>
                  <a:lnTo>
                    <a:pt x="576" y="1396"/>
                  </a:lnTo>
                  <a:lnTo>
                    <a:pt x="576" y="1396"/>
                  </a:lnTo>
                  <a:lnTo>
                    <a:pt x="580" y="1398"/>
                  </a:lnTo>
                  <a:lnTo>
                    <a:pt x="584" y="1400"/>
                  </a:lnTo>
                  <a:lnTo>
                    <a:pt x="584" y="1400"/>
                  </a:lnTo>
                  <a:lnTo>
                    <a:pt x="580" y="1402"/>
                  </a:lnTo>
                  <a:lnTo>
                    <a:pt x="576" y="1404"/>
                  </a:lnTo>
                  <a:lnTo>
                    <a:pt x="576" y="1404"/>
                  </a:lnTo>
                  <a:lnTo>
                    <a:pt x="580" y="1408"/>
                  </a:lnTo>
                  <a:lnTo>
                    <a:pt x="586" y="1410"/>
                  </a:lnTo>
                  <a:lnTo>
                    <a:pt x="586" y="1410"/>
                  </a:lnTo>
                  <a:lnTo>
                    <a:pt x="578" y="1414"/>
                  </a:lnTo>
                  <a:lnTo>
                    <a:pt x="578" y="1414"/>
                  </a:lnTo>
                  <a:lnTo>
                    <a:pt x="586" y="1418"/>
                  </a:lnTo>
                  <a:lnTo>
                    <a:pt x="586" y="1418"/>
                  </a:lnTo>
                  <a:lnTo>
                    <a:pt x="594" y="1424"/>
                  </a:lnTo>
                  <a:lnTo>
                    <a:pt x="594" y="1424"/>
                  </a:lnTo>
                  <a:lnTo>
                    <a:pt x="598" y="1422"/>
                  </a:lnTo>
                  <a:lnTo>
                    <a:pt x="602" y="1420"/>
                  </a:lnTo>
                  <a:lnTo>
                    <a:pt x="602" y="1420"/>
                  </a:lnTo>
                  <a:lnTo>
                    <a:pt x="610" y="1424"/>
                  </a:lnTo>
                  <a:lnTo>
                    <a:pt x="610" y="1424"/>
                  </a:lnTo>
                  <a:lnTo>
                    <a:pt x="604" y="1428"/>
                  </a:lnTo>
                  <a:lnTo>
                    <a:pt x="596" y="1432"/>
                  </a:lnTo>
                  <a:lnTo>
                    <a:pt x="596" y="1432"/>
                  </a:lnTo>
                  <a:lnTo>
                    <a:pt x="588" y="1436"/>
                  </a:lnTo>
                  <a:lnTo>
                    <a:pt x="588" y="1436"/>
                  </a:lnTo>
                  <a:lnTo>
                    <a:pt x="592" y="1438"/>
                  </a:lnTo>
                  <a:lnTo>
                    <a:pt x="596" y="1440"/>
                  </a:lnTo>
                  <a:lnTo>
                    <a:pt x="596" y="1440"/>
                  </a:lnTo>
                  <a:lnTo>
                    <a:pt x="592" y="1442"/>
                  </a:lnTo>
                  <a:lnTo>
                    <a:pt x="588" y="1444"/>
                  </a:lnTo>
                  <a:lnTo>
                    <a:pt x="588" y="1444"/>
                  </a:lnTo>
                  <a:lnTo>
                    <a:pt x="594" y="1448"/>
                  </a:lnTo>
                  <a:lnTo>
                    <a:pt x="598" y="1450"/>
                  </a:lnTo>
                  <a:lnTo>
                    <a:pt x="598" y="1450"/>
                  </a:lnTo>
                  <a:lnTo>
                    <a:pt x="602" y="1448"/>
                  </a:lnTo>
                  <a:lnTo>
                    <a:pt x="606" y="1446"/>
                  </a:lnTo>
                  <a:lnTo>
                    <a:pt x="614" y="1442"/>
                  </a:lnTo>
                  <a:lnTo>
                    <a:pt x="614" y="1442"/>
                  </a:lnTo>
                  <a:lnTo>
                    <a:pt x="620" y="1438"/>
                  </a:lnTo>
                  <a:lnTo>
                    <a:pt x="620" y="1438"/>
                  </a:lnTo>
                  <a:lnTo>
                    <a:pt x="612" y="1432"/>
                  </a:lnTo>
                  <a:lnTo>
                    <a:pt x="612" y="1432"/>
                  </a:lnTo>
                  <a:lnTo>
                    <a:pt x="620" y="1430"/>
                  </a:lnTo>
                  <a:lnTo>
                    <a:pt x="628" y="1426"/>
                  </a:lnTo>
                  <a:lnTo>
                    <a:pt x="636" y="1430"/>
                  </a:lnTo>
                  <a:lnTo>
                    <a:pt x="636" y="1430"/>
                  </a:lnTo>
                  <a:lnTo>
                    <a:pt x="644" y="1434"/>
                  </a:lnTo>
                  <a:lnTo>
                    <a:pt x="644" y="1434"/>
                  </a:lnTo>
                  <a:lnTo>
                    <a:pt x="638" y="1438"/>
                  </a:lnTo>
                  <a:lnTo>
                    <a:pt x="638" y="1438"/>
                  </a:lnTo>
                  <a:lnTo>
                    <a:pt x="642" y="1442"/>
                  </a:lnTo>
                  <a:lnTo>
                    <a:pt x="646" y="1444"/>
                  </a:lnTo>
                  <a:lnTo>
                    <a:pt x="646" y="1444"/>
                  </a:lnTo>
                  <a:lnTo>
                    <a:pt x="654" y="1438"/>
                  </a:lnTo>
                  <a:lnTo>
                    <a:pt x="654" y="1438"/>
                  </a:lnTo>
                  <a:lnTo>
                    <a:pt x="662" y="1434"/>
                  </a:lnTo>
                  <a:lnTo>
                    <a:pt x="662" y="1434"/>
                  </a:lnTo>
                  <a:lnTo>
                    <a:pt x="668" y="1430"/>
                  </a:lnTo>
                  <a:lnTo>
                    <a:pt x="668" y="1430"/>
                  </a:lnTo>
                  <a:lnTo>
                    <a:pt x="660" y="1426"/>
                  </a:lnTo>
                  <a:lnTo>
                    <a:pt x="660" y="1426"/>
                  </a:lnTo>
                  <a:lnTo>
                    <a:pt x="652" y="1430"/>
                  </a:lnTo>
                  <a:lnTo>
                    <a:pt x="652" y="1430"/>
                  </a:lnTo>
                  <a:lnTo>
                    <a:pt x="644" y="1426"/>
                  </a:lnTo>
                  <a:lnTo>
                    <a:pt x="644" y="1426"/>
                  </a:lnTo>
                  <a:lnTo>
                    <a:pt x="650" y="1422"/>
                  </a:lnTo>
                  <a:lnTo>
                    <a:pt x="650" y="1422"/>
                  </a:lnTo>
                  <a:lnTo>
                    <a:pt x="660" y="1426"/>
                  </a:lnTo>
                  <a:lnTo>
                    <a:pt x="660" y="1426"/>
                  </a:lnTo>
                  <a:lnTo>
                    <a:pt x="664" y="1422"/>
                  </a:lnTo>
                  <a:lnTo>
                    <a:pt x="666" y="1420"/>
                  </a:lnTo>
                  <a:lnTo>
                    <a:pt x="676" y="1424"/>
                  </a:lnTo>
                  <a:lnTo>
                    <a:pt x="676" y="1424"/>
                  </a:lnTo>
                  <a:lnTo>
                    <a:pt x="684" y="1428"/>
                  </a:lnTo>
                  <a:lnTo>
                    <a:pt x="684" y="1428"/>
                  </a:lnTo>
                  <a:lnTo>
                    <a:pt x="682" y="1430"/>
                  </a:lnTo>
                  <a:lnTo>
                    <a:pt x="678" y="1434"/>
                  </a:lnTo>
                  <a:lnTo>
                    <a:pt x="678" y="1434"/>
                  </a:lnTo>
                  <a:lnTo>
                    <a:pt x="686" y="1438"/>
                  </a:lnTo>
                  <a:lnTo>
                    <a:pt x="696" y="1442"/>
                  </a:lnTo>
                  <a:lnTo>
                    <a:pt x="696" y="1442"/>
                  </a:lnTo>
                  <a:lnTo>
                    <a:pt x="700" y="1438"/>
                  </a:lnTo>
                  <a:lnTo>
                    <a:pt x="704" y="1436"/>
                  </a:lnTo>
                  <a:lnTo>
                    <a:pt x="704" y="1436"/>
                  </a:lnTo>
                  <a:lnTo>
                    <a:pt x="708" y="1438"/>
                  </a:lnTo>
                  <a:lnTo>
                    <a:pt x="712" y="1440"/>
                  </a:lnTo>
                  <a:lnTo>
                    <a:pt x="712" y="1440"/>
                  </a:lnTo>
                  <a:lnTo>
                    <a:pt x="716" y="1438"/>
                  </a:lnTo>
                  <a:lnTo>
                    <a:pt x="720" y="1436"/>
                  </a:lnTo>
                  <a:lnTo>
                    <a:pt x="720" y="1436"/>
                  </a:lnTo>
                  <a:lnTo>
                    <a:pt x="726" y="1430"/>
                  </a:lnTo>
                  <a:lnTo>
                    <a:pt x="734" y="1424"/>
                  </a:lnTo>
                  <a:lnTo>
                    <a:pt x="734" y="1424"/>
                  </a:lnTo>
                  <a:lnTo>
                    <a:pt x="740" y="1418"/>
                  </a:lnTo>
                  <a:lnTo>
                    <a:pt x="740" y="1418"/>
                  </a:lnTo>
                  <a:lnTo>
                    <a:pt x="744" y="1420"/>
                  </a:lnTo>
                  <a:lnTo>
                    <a:pt x="750" y="1422"/>
                  </a:lnTo>
                  <a:lnTo>
                    <a:pt x="750" y="1422"/>
                  </a:lnTo>
                  <a:lnTo>
                    <a:pt x="752" y="1420"/>
                  </a:lnTo>
                  <a:lnTo>
                    <a:pt x="756" y="1416"/>
                  </a:lnTo>
                  <a:lnTo>
                    <a:pt x="756" y="1416"/>
                  </a:lnTo>
                  <a:lnTo>
                    <a:pt x="760" y="1418"/>
                  </a:lnTo>
                  <a:lnTo>
                    <a:pt x="766" y="1420"/>
                  </a:lnTo>
                  <a:lnTo>
                    <a:pt x="766" y="1420"/>
                  </a:lnTo>
                  <a:lnTo>
                    <a:pt x="772" y="1414"/>
                  </a:lnTo>
                  <a:lnTo>
                    <a:pt x="778" y="1408"/>
                  </a:lnTo>
                  <a:lnTo>
                    <a:pt x="778" y="1408"/>
                  </a:lnTo>
                  <a:lnTo>
                    <a:pt x="796" y="1414"/>
                  </a:lnTo>
                  <a:lnTo>
                    <a:pt x="790" y="1420"/>
                  </a:lnTo>
                  <a:lnTo>
                    <a:pt x="784" y="1426"/>
                  </a:lnTo>
                  <a:lnTo>
                    <a:pt x="784" y="1426"/>
                  </a:lnTo>
                  <a:lnTo>
                    <a:pt x="778" y="1432"/>
                  </a:lnTo>
                  <a:lnTo>
                    <a:pt x="778" y="1432"/>
                  </a:lnTo>
                  <a:lnTo>
                    <a:pt x="774" y="1434"/>
                  </a:lnTo>
                  <a:lnTo>
                    <a:pt x="772" y="1436"/>
                  </a:lnTo>
                  <a:lnTo>
                    <a:pt x="780" y="1440"/>
                  </a:lnTo>
                  <a:lnTo>
                    <a:pt x="780" y="1440"/>
                  </a:lnTo>
                  <a:lnTo>
                    <a:pt x="786" y="1442"/>
                  </a:lnTo>
                  <a:lnTo>
                    <a:pt x="790" y="1442"/>
                  </a:lnTo>
                  <a:lnTo>
                    <a:pt x="790" y="1442"/>
                  </a:lnTo>
                  <a:lnTo>
                    <a:pt x="798" y="1436"/>
                  </a:lnTo>
                  <a:lnTo>
                    <a:pt x="798" y="1436"/>
                  </a:lnTo>
                  <a:lnTo>
                    <a:pt x="800" y="1434"/>
                  </a:lnTo>
                  <a:lnTo>
                    <a:pt x="804" y="1430"/>
                  </a:lnTo>
                  <a:lnTo>
                    <a:pt x="804" y="1430"/>
                  </a:lnTo>
                  <a:lnTo>
                    <a:pt x="814" y="1432"/>
                  </a:lnTo>
                  <a:lnTo>
                    <a:pt x="814" y="1432"/>
                  </a:lnTo>
                  <a:lnTo>
                    <a:pt x="816" y="1430"/>
                  </a:lnTo>
                  <a:lnTo>
                    <a:pt x="820" y="1426"/>
                  </a:lnTo>
                  <a:lnTo>
                    <a:pt x="820" y="1426"/>
                  </a:lnTo>
                  <a:lnTo>
                    <a:pt x="830" y="1428"/>
                  </a:lnTo>
                  <a:lnTo>
                    <a:pt x="830" y="1428"/>
                  </a:lnTo>
                  <a:lnTo>
                    <a:pt x="836" y="1422"/>
                  </a:lnTo>
                  <a:lnTo>
                    <a:pt x="842" y="1416"/>
                  </a:lnTo>
                  <a:lnTo>
                    <a:pt x="848" y="1410"/>
                  </a:lnTo>
                  <a:lnTo>
                    <a:pt x="848" y="1410"/>
                  </a:lnTo>
                  <a:lnTo>
                    <a:pt x="854" y="1404"/>
                  </a:lnTo>
                  <a:lnTo>
                    <a:pt x="854" y="1404"/>
                  </a:lnTo>
                  <a:lnTo>
                    <a:pt x="862" y="1406"/>
                  </a:lnTo>
                  <a:lnTo>
                    <a:pt x="862" y="1406"/>
                  </a:lnTo>
                  <a:lnTo>
                    <a:pt x="868" y="1406"/>
                  </a:lnTo>
                  <a:lnTo>
                    <a:pt x="872" y="1406"/>
                  </a:lnTo>
                  <a:lnTo>
                    <a:pt x="872" y="1406"/>
                  </a:lnTo>
                  <a:lnTo>
                    <a:pt x="876" y="1404"/>
                  </a:lnTo>
                  <a:lnTo>
                    <a:pt x="878" y="1400"/>
                  </a:lnTo>
                  <a:lnTo>
                    <a:pt x="878" y="1400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2" y="1408"/>
                  </a:lnTo>
                  <a:lnTo>
                    <a:pt x="882" y="1408"/>
                  </a:lnTo>
                  <a:lnTo>
                    <a:pt x="892" y="1408"/>
                  </a:lnTo>
                  <a:lnTo>
                    <a:pt x="892" y="1408"/>
                  </a:lnTo>
                  <a:lnTo>
                    <a:pt x="902" y="1410"/>
                  </a:lnTo>
                  <a:lnTo>
                    <a:pt x="902" y="1410"/>
                  </a:lnTo>
                  <a:lnTo>
                    <a:pt x="900" y="1414"/>
                  </a:lnTo>
                  <a:lnTo>
                    <a:pt x="896" y="1416"/>
                  </a:lnTo>
                  <a:lnTo>
                    <a:pt x="896" y="1416"/>
                  </a:lnTo>
                  <a:lnTo>
                    <a:pt x="902" y="1418"/>
                  </a:lnTo>
                  <a:lnTo>
                    <a:pt x="906" y="1418"/>
                  </a:lnTo>
                  <a:lnTo>
                    <a:pt x="906" y="1418"/>
                  </a:lnTo>
                  <a:lnTo>
                    <a:pt x="918" y="1418"/>
                  </a:lnTo>
                  <a:lnTo>
                    <a:pt x="928" y="1420"/>
                  </a:lnTo>
                  <a:lnTo>
                    <a:pt x="928" y="1420"/>
                  </a:lnTo>
                  <a:lnTo>
                    <a:pt x="930" y="1416"/>
                  </a:lnTo>
                  <a:lnTo>
                    <a:pt x="932" y="1412"/>
                  </a:lnTo>
                  <a:lnTo>
                    <a:pt x="932" y="1412"/>
                  </a:lnTo>
                  <a:lnTo>
                    <a:pt x="942" y="1412"/>
                  </a:lnTo>
                  <a:lnTo>
                    <a:pt x="942" y="1412"/>
                  </a:lnTo>
                  <a:lnTo>
                    <a:pt x="948" y="1406"/>
                  </a:lnTo>
                  <a:lnTo>
                    <a:pt x="948" y="1406"/>
                  </a:lnTo>
                  <a:lnTo>
                    <a:pt x="952" y="1398"/>
                  </a:lnTo>
                  <a:lnTo>
                    <a:pt x="952" y="1398"/>
                  </a:lnTo>
                  <a:lnTo>
                    <a:pt x="948" y="1398"/>
                  </a:lnTo>
                  <a:lnTo>
                    <a:pt x="942" y="1398"/>
                  </a:lnTo>
                  <a:lnTo>
                    <a:pt x="942" y="1398"/>
                  </a:lnTo>
                  <a:lnTo>
                    <a:pt x="946" y="1394"/>
                  </a:lnTo>
                  <a:lnTo>
                    <a:pt x="948" y="1392"/>
                  </a:lnTo>
                  <a:lnTo>
                    <a:pt x="948" y="1392"/>
                  </a:lnTo>
                  <a:lnTo>
                    <a:pt x="952" y="1384"/>
                  </a:lnTo>
                  <a:lnTo>
                    <a:pt x="952" y="1384"/>
                  </a:lnTo>
                  <a:lnTo>
                    <a:pt x="958" y="1376"/>
                  </a:lnTo>
                  <a:lnTo>
                    <a:pt x="958" y="1376"/>
                  </a:lnTo>
                  <a:lnTo>
                    <a:pt x="952" y="1376"/>
                  </a:lnTo>
                  <a:lnTo>
                    <a:pt x="948" y="1376"/>
                  </a:lnTo>
                  <a:lnTo>
                    <a:pt x="948" y="1376"/>
                  </a:lnTo>
                  <a:lnTo>
                    <a:pt x="952" y="1370"/>
                  </a:lnTo>
                  <a:lnTo>
                    <a:pt x="952" y="1370"/>
                  </a:lnTo>
                  <a:lnTo>
                    <a:pt x="962" y="1370"/>
                  </a:lnTo>
                  <a:lnTo>
                    <a:pt x="962" y="1370"/>
                  </a:lnTo>
                  <a:lnTo>
                    <a:pt x="960" y="1374"/>
                  </a:lnTo>
                  <a:lnTo>
                    <a:pt x="958" y="1376"/>
                  </a:lnTo>
                  <a:lnTo>
                    <a:pt x="958" y="1376"/>
                  </a:lnTo>
                  <a:lnTo>
                    <a:pt x="968" y="1376"/>
                  </a:lnTo>
                  <a:lnTo>
                    <a:pt x="968" y="1376"/>
                  </a:lnTo>
                  <a:lnTo>
                    <a:pt x="978" y="1376"/>
                  </a:lnTo>
                  <a:lnTo>
                    <a:pt x="978" y="1376"/>
                  </a:lnTo>
                  <a:lnTo>
                    <a:pt x="982" y="1370"/>
                  </a:lnTo>
                  <a:lnTo>
                    <a:pt x="986" y="1362"/>
                  </a:lnTo>
                  <a:lnTo>
                    <a:pt x="990" y="1356"/>
                  </a:lnTo>
                  <a:lnTo>
                    <a:pt x="990" y="1356"/>
                  </a:lnTo>
                  <a:lnTo>
                    <a:pt x="994" y="1348"/>
                  </a:lnTo>
                  <a:lnTo>
                    <a:pt x="994" y="1348"/>
                  </a:lnTo>
                  <a:lnTo>
                    <a:pt x="1000" y="1348"/>
                  </a:lnTo>
                  <a:lnTo>
                    <a:pt x="1004" y="1348"/>
                  </a:lnTo>
                  <a:lnTo>
                    <a:pt x="1004" y="1348"/>
                  </a:lnTo>
                  <a:lnTo>
                    <a:pt x="1014" y="1346"/>
                  </a:lnTo>
                  <a:lnTo>
                    <a:pt x="1014" y="1346"/>
                  </a:lnTo>
                  <a:lnTo>
                    <a:pt x="1012" y="1350"/>
                  </a:lnTo>
                  <a:lnTo>
                    <a:pt x="1010" y="1354"/>
                  </a:lnTo>
                  <a:lnTo>
                    <a:pt x="1010" y="1354"/>
                  </a:lnTo>
                  <a:lnTo>
                    <a:pt x="1016" y="1354"/>
                  </a:lnTo>
                  <a:lnTo>
                    <a:pt x="1020" y="1352"/>
                  </a:lnTo>
                  <a:lnTo>
                    <a:pt x="1020" y="1352"/>
                  </a:lnTo>
                  <a:lnTo>
                    <a:pt x="1016" y="1360"/>
                  </a:lnTo>
                  <a:lnTo>
                    <a:pt x="1016" y="1360"/>
                  </a:lnTo>
                  <a:lnTo>
                    <a:pt x="1026" y="1360"/>
                  </a:lnTo>
                  <a:lnTo>
                    <a:pt x="1026" y="1360"/>
                  </a:lnTo>
                  <a:lnTo>
                    <a:pt x="1028" y="1356"/>
                  </a:lnTo>
                  <a:lnTo>
                    <a:pt x="1030" y="1352"/>
                  </a:lnTo>
                  <a:lnTo>
                    <a:pt x="1030" y="1352"/>
                  </a:lnTo>
                  <a:lnTo>
                    <a:pt x="1034" y="1344"/>
                  </a:lnTo>
                  <a:lnTo>
                    <a:pt x="1038" y="1338"/>
                  </a:lnTo>
                  <a:lnTo>
                    <a:pt x="1038" y="1338"/>
                  </a:lnTo>
                  <a:lnTo>
                    <a:pt x="1058" y="1334"/>
                  </a:lnTo>
                  <a:lnTo>
                    <a:pt x="1058" y="1334"/>
                  </a:lnTo>
                  <a:lnTo>
                    <a:pt x="1062" y="1326"/>
                  </a:lnTo>
                  <a:lnTo>
                    <a:pt x="1062" y="1326"/>
                  </a:lnTo>
                  <a:lnTo>
                    <a:pt x="1064" y="1322"/>
                  </a:lnTo>
                  <a:lnTo>
                    <a:pt x="1064" y="1318"/>
                  </a:lnTo>
                  <a:lnTo>
                    <a:pt x="1064" y="1318"/>
                  </a:lnTo>
                  <a:lnTo>
                    <a:pt x="1054" y="1320"/>
                  </a:lnTo>
                  <a:lnTo>
                    <a:pt x="1054" y="1320"/>
                  </a:lnTo>
                  <a:lnTo>
                    <a:pt x="1046" y="1322"/>
                  </a:lnTo>
                  <a:lnTo>
                    <a:pt x="1046" y="1322"/>
                  </a:lnTo>
                  <a:lnTo>
                    <a:pt x="1048" y="1314"/>
                  </a:lnTo>
                  <a:lnTo>
                    <a:pt x="1056" y="1298"/>
                  </a:lnTo>
                  <a:lnTo>
                    <a:pt x="1056" y="1298"/>
                  </a:lnTo>
                  <a:lnTo>
                    <a:pt x="1060" y="1298"/>
                  </a:lnTo>
                  <a:lnTo>
                    <a:pt x="1064" y="1296"/>
                  </a:lnTo>
                  <a:lnTo>
                    <a:pt x="1064" y="1296"/>
                  </a:lnTo>
                  <a:lnTo>
                    <a:pt x="1064" y="1300"/>
                  </a:lnTo>
                  <a:lnTo>
                    <a:pt x="1062" y="1304"/>
                  </a:lnTo>
                  <a:lnTo>
                    <a:pt x="1062" y="1304"/>
                  </a:lnTo>
                  <a:lnTo>
                    <a:pt x="1058" y="1312"/>
                  </a:lnTo>
                  <a:lnTo>
                    <a:pt x="1058" y="1312"/>
                  </a:lnTo>
                  <a:lnTo>
                    <a:pt x="1062" y="1312"/>
                  </a:lnTo>
                  <a:lnTo>
                    <a:pt x="1068" y="1310"/>
                  </a:lnTo>
                  <a:lnTo>
                    <a:pt x="1068" y="1310"/>
                  </a:lnTo>
                  <a:lnTo>
                    <a:pt x="1066" y="1314"/>
                  </a:lnTo>
                  <a:lnTo>
                    <a:pt x="1064" y="1318"/>
                  </a:lnTo>
                  <a:lnTo>
                    <a:pt x="1064" y="1318"/>
                  </a:lnTo>
                  <a:lnTo>
                    <a:pt x="1074" y="1316"/>
                  </a:lnTo>
                  <a:lnTo>
                    <a:pt x="1074" y="1316"/>
                  </a:lnTo>
                  <a:lnTo>
                    <a:pt x="1084" y="1316"/>
                  </a:lnTo>
                  <a:lnTo>
                    <a:pt x="1084" y="1316"/>
                  </a:lnTo>
                  <a:lnTo>
                    <a:pt x="1080" y="1322"/>
                  </a:lnTo>
                  <a:lnTo>
                    <a:pt x="1078" y="1330"/>
                  </a:lnTo>
                  <a:lnTo>
                    <a:pt x="1098" y="1328"/>
                  </a:lnTo>
                  <a:lnTo>
                    <a:pt x="1100" y="1320"/>
                  </a:lnTo>
                  <a:lnTo>
                    <a:pt x="1100" y="1320"/>
                  </a:lnTo>
                  <a:lnTo>
                    <a:pt x="1102" y="1316"/>
                  </a:lnTo>
                  <a:lnTo>
                    <a:pt x="1104" y="1312"/>
                  </a:lnTo>
                  <a:lnTo>
                    <a:pt x="1104" y="1312"/>
                  </a:lnTo>
                  <a:lnTo>
                    <a:pt x="1098" y="1312"/>
                  </a:lnTo>
                  <a:lnTo>
                    <a:pt x="1094" y="1314"/>
                  </a:lnTo>
                  <a:lnTo>
                    <a:pt x="1094" y="1314"/>
                  </a:lnTo>
                  <a:lnTo>
                    <a:pt x="1096" y="1306"/>
                  </a:lnTo>
                  <a:lnTo>
                    <a:pt x="1096" y="1306"/>
                  </a:lnTo>
                  <a:lnTo>
                    <a:pt x="1106" y="1304"/>
                  </a:lnTo>
                  <a:lnTo>
                    <a:pt x="1106" y="1304"/>
                  </a:lnTo>
                  <a:lnTo>
                    <a:pt x="1108" y="1300"/>
                  </a:lnTo>
                  <a:lnTo>
                    <a:pt x="1110" y="1296"/>
                  </a:lnTo>
                  <a:lnTo>
                    <a:pt x="1120" y="1292"/>
                  </a:lnTo>
                  <a:lnTo>
                    <a:pt x="1128" y="1290"/>
                  </a:lnTo>
                  <a:lnTo>
                    <a:pt x="1138" y="1288"/>
                  </a:lnTo>
                  <a:lnTo>
                    <a:pt x="1138" y="1288"/>
                  </a:lnTo>
                  <a:lnTo>
                    <a:pt x="1148" y="1284"/>
                  </a:lnTo>
                  <a:lnTo>
                    <a:pt x="1148" y="1284"/>
                  </a:lnTo>
                  <a:lnTo>
                    <a:pt x="1150" y="1280"/>
                  </a:lnTo>
                  <a:lnTo>
                    <a:pt x="1150" y="1276"/>
                  </a:lnTo>
                  <a:lnTo>
                    <a:pt x="1150" y="1276"/>
                  </a:lnTo>
                  <a:lnTo>
                    <a:pt x="1156" y="1274"/>
                  </a:lnTo>
                  <a:lnTo>
                    <a:pt x="1160" y="1274"/>
                  </a:lnTo>
                  <a:lnTo>
                    <a:pt x="1160" y="1274"/>
                  </a:lnTo>
                  <a:lnTo>
                    <a:pt x="1166" y="1272"/>
                  </a:lnTo>
                  <a:lnTo>
                    <a:pt x="1170" y="1270"/>
                  </a:lnTo>
                  <a:lnTo>
                    <a:pt x="1170" y="1270"/>
                  </a:lnTo>
                  <a:lnTo>
                    <a:pt x="1172" y="1266"/>
                  </a:lnTo>
                  <a:lnTo>
                    <a:pt x="1172" y="1262"/>
                  </a:lnTo>
                  <a:lnTo>
                    <a:pt x="1172" y="1262"/>
                  </a:lnTo>
                  <a:lnTo>
                    <a:pt x="1168" y="1264"/>
                  </a:lnTo>
                  <a:lnTo>
                    <a:pt x="1162" y="1266"/>
                  </a:lnTo>
                  <a:lnTo>
                    <a:pt x="1162" y="1266"/>
                  </a:lnTo>
                  <a:lnTo>
                    <a:pt x="1164" y="1262"/>
                  </a:lnTo>
                  <a:lnTo>
                    <a:pt x="1164" y="1256"/>
                  </a:lnTo>
                  <a:lnTo>
                    <a:pt x="1164" y="1256"/>
                  </a:lnTo>
                  <a:lnTo>
                    <a:pt x="1160" y="1258"/>
                  </a:lnTo>
                  <a:lnTo>
                    <a:pt x="1156" y="1260"/>
                  </a:lnTo>
                  <a:lnTo>
                    <a:pt x="1156" y="1260"/>
                  </a:lnTo>
                  <a:lnTo>
                    <a:pt x="1156" y="1256"/>
                  </a:lnTo>
                  <a:lnTo>
                    <a:pt x="1158" y="1252"/>
                  </a:lnTo>
                  <a:lnTo>
                    <a:pt x="1158" y="1252"/>
                  </a:lnTo>
                  <a:lnTo>
                    <a:pt x="1152" y="1254"/>
                  </a:lnTo>
                  <a:lnTo>
                    <a:pt x="1148" y="1254"/>
                  </a:lnTo>
                  <a:lnTo>
                    <a:pt x="1148" y="1254"/>
                  </a:lnTo>
                  <a:lnTo>
                    <a:pt x="1148" y="1250"/>
                  </a:lnTo>
                  <a:lnTo>
                    <a:pt x="1150" y="1246"/>
                  </a:lnTo>
                  <a:lnTo>
                    <a:pt x="1150" y="1246"/>
                  </a:lnTo>
                  <a:lnTo>
                    <a:pt x="1152" y="1238"/>
                  </a:lnTo>
                  <a:lnTo>
                    <a:pt x="1154" y="1230"/>
                  </a:lnTo>
                  <a:lnTo>
                    <a:pt x="1154" y="1230"/>
                  </a:lnTo>
                  <a:lnTo>
                    <a:pt x="1158" y="1228"/>
                  </a:lnTo>
                  <a:lnTo>
                    <a:pt x="1162" y="1226"/>
                  </a:lnTo>
                  <a:lnTo>
                    <a:pt x="1162" y="1226"/>
                  </a:lnTo>
                  <a:lnTo>
                    <a:pt x="1162" y="1230"/>
                  </a:lnTo>
                  <a:lnTo>
                    <a:pt x="1162" y="1236"/>
                  </a:lnTo>
                  <a:lnTo>
                    <a:pt x="1162" y="1236"/>
                  </a:lnTo>
                  <a:lnTo>
                    <a:pt x="1166" y="1234"/>
                  </a:lnTo>
                  <a:lnTo>
                    <a:pt x="1170" y="1232"/>
                  </a:lnTo>
                  <a:lnTo>
                    <a:pt x="1170" y="1232"/>
                  </a:lnTo>
                  <a:lnTo>
                    <a:pt x="1170" y="1236"/>
                  </a:lnTo>
                  <a:lnTo>
                    <a:pt x="1168" y="1240"/>
                  </a:lnTo>
                  <a:lnTo>
                    <a:pt x="1168" y="1240"/>
                  </a:lnTo>
                  <a:lnTo>
                    <a:pt x="1174" y="1238"/>
                  </a:lnTo>
                  <a:lnTo>
                    <a:pt x="1178" y="1236"/>
                  </a:lnTo>
                  <a:lnTo>
                    <a:pt x="1178" y="1236"/>
                  </a:lnTo>
                  <a:lnTo>
                    <a:pt x="1176" y="1240"/>
                  </a:lnTo>
                  <a:lnTo>
                    <a:pt x="1176" y="1244"/>
                  </a:lnTo>
                  <a:lnTo>
                    <a:pt x="1176" y="1244"/>
                  </a:lnTo>
                  <a:lnTo>
                    <a:pt x="1180" y="1242"/>
                  </a:lnTo>
                  <a:lnTo>
                    <a:pt x="1184" y="1242"/>
                  </a:lnTo>
                  <a:lnTo>
                    <a:pt x="1184" y="1242"/>
                  </a:lnTo>
                  <a:lnTo>
                    <a:pt x="1184" y="1246"/>
                  </a:lnTo>
                  <a:lnTo>
                    <a:pt x="1184" y="1250"/>
                  </a:lnTo>
                  <a:lnTo>
                    <a:pt x="1184" y="1250"/>
                  </a:lnTo>
                  <a:lnTo>
                    <a:pt x="1182" y="1258"/>
                  </a:lnTo>
                  <a:lnTo>
                    <a:pt x="1182" y="1258"/>
                  </a:lnTo>
                  <a:lnTo>
                    <a:pt x="1190" y="1254"/>
                  </a:lnTo>
                  <a:lnTo>
                    <a:pt x="1190" y="1254"/>
                  </a:lnTo>
                  <a:lnTo>
                    <a:pt x="1192" y="1246"/>
                  </a:lnTo>
                  <a:lnTo>
                    <a:pt x="1192" y="1246"/>
                  </a:lnTo>
                  <a:lnTo>
                    <a:pt x="1194" y="1238"/>
                  </a:lnTo>
                  <a:lnTo>
                    <a:pt x="1194" y="1238"/>
                  </a:lnTo>
                  <a:lnTo>
                    <a:pt x="1204" y="1234"/>
                  </a:lnTo>
                  <a:lnTo>
                    <a:pt x="1204" y="1234"/>
                  </a:lnTo>
                  <a:lnTo>
                    <a:pt x="1214" y="1230"/>
                  </a:lnTo>
                  <a:lnTo>
                    <a:pt x="1214" y="1230"/>
                  </a:lnTo>
                  <a:lnTo>
                    <a:pt x="1214" y="1226"/>
                  </a:lnTo>
                  <a:lnTo>
                    <a:pt x="1214" y="1222"/>
                  </a:lnTo>
                  <a:lnTo>
                    <a:pt x="1214" y="1222"/>
                  </a:lnTo>
                  <a:lnTo>
                    <a:pt x="1216" y="1214"/>
                  </a:lnTo>
                  <a:lnTo>
                    <a:pt x="1216" y="1214"/>
                  </a:lnTo>
                  <a:lnTo>
                    <a:pt x="1220" y="1210"/>
                  </a:lnTo>
                  <a:lnTo>
                    <a:pt x="1226" y="1208"/>
                  </a:lnTo>
                  <a:lnTo>
                    <a:pt x="1226" y="1208"/>
                  </a:lnTo>
                  <a:lnTo>
                    <a:pt x="1234" y="1204"/>
                  </a:lnTo>
                  <a:lnTo>
                    <a:pt x="1234" y="1204"/>
                  </a:lnTo>
                  <a:lnTo>
                    <a:pt x="1242" y="1200"/>
                  </a:lnTo>
                  <a:lnTo>
                    <a:pt x="1242" y="1200"/>
                  </a:lnTo>
                  <a:lnTo>
                    <a:pt x="1248" y="1198"/>
                  </a:lnTo>
                  <a:lnTo>
                    <a:pt x="1252" y="1194"/>
                  </a:lnTo>
                  <a:lnTo>
                    <a:pt x="1252" y="1194"/>
                  </a:lnTo>
                  <a:lnTo>
                    <a:pt x="1252" y="1190"/>
                  </a:lnTo>
                  <a:lnTo>
                    <a:pt x="1252" y="1186"/>
                  </a:lnTo>
                  <a:lnTo>
                    <a:pt x="1252" y="1186"/>
                  </a:lnTo>
                  <a:lnTo>
                    <a:pt x="1244" y="1190"/>
                  </a:lnTo>
                  <a:lnTo>
                    <a:pt x="1244" y="1190"/>
                  </a:lnTo>
                  <a:lnTo>
                    <a:pt x="1234" y="1196"/>
                  </a:lnTo>
                  <a:lnTo>
                    <a:pt x="1234" y="1196"/>
                  </a:lnTo>
                  <a:lnTo>
                    <a:pt x="1236" y="1192"/>
                  </a:lnTo>
                  <a:lnTo>
                    <a:pt x="1236" y="1186"/>
                  </a:lnTo>
                  <a:lnTo>
                    <a:pt x="1236" y="1186"/>
                  </a:lnTo>
                  <a:lnTo>
                    <a:pt x="1236" y="1178"/>
                  </a:lnTo>
                  <a:lnTo>
                    <a:pt x="1238" y="1170"/>
                  </a:lnTo>
                  <a:lnTo>
                    <a:pt x="1238" y="1162"/>
                  </a:lnTo>
                  <a:lnTo>
                    <a:pt x="1238" y="1162"/>
                  </a:lnTo>
                  <a:lnTo>
                    <a:pt x="1240" y="1154"/>
                  </a:lnTo>
                  <a:lnTo>
                    <a:pt x="1240" y="1154"/>
                  </a:lnTo>
                  <a:lnTo>
                    <a:pt x="1244" y="1152"/>
                  </a:lnTo>
                  <a:lnTo>
                    <a:pt x="1248" y="1148"/>
                  </a:lnTo>
                  <a:lnTo>
                    <a:pt x="1248" y="1148"/>
                  </a:lnTo>
                  <a:lnTo>
                    <a:pt x="1248" y="1144"/>
                  </a:lnTo>
                  <a:lnTo>
                    <a:pt x="1248" y="1140"/>
                  </a:lnTo>
                  <a:lnTo>
                    <a:pt x="1264" y="1130"/>
                  </a:lnTo>
                  <a:lnTo>
                    <a:pt x="1264" y="1130"/>
                  </a:lnTo>
                  <a:lnTo>
                    <a:pt x="1264" y="1134"/>
                  </a:lnTo>
                  <a:lnTo>
                    <a:pt x="1264" y="1138"/>
                  </a:lnTo>
                  <a:lnTo>
                    <a:pt x="1264" y="1138"/>
                  </a:lnTo>
                  <a:lnTo>
                    <a:pt x="1260" y="1142"/>
                  </a:lnTo>
                  <a:lnTo>
                    <a:pt x="1256" y="1144"/>
                  </a:lnTo>
                  <a:lnTo>
                    <a:pt x="1256" y="1144"/>
                  </a:lnTo>
                  <a:lnTo>
                    <a:pt x="1256" y="1152"/>
                  </a:lnTo>
                  <a:lnTo>
                    <a:pt x="1256" y="1152"/>
                  </a:lnTo>
                  <a:lnTo>
                    <a:pt x="1256" y="1160"/>
                  </a:lnTo>
                  <a:lnTo>
                    <a:pt x="1256" y="1160"/>
                  </a:lnTo>
                  <a:lnTo>
                    <a:pt x="1264" y="1156"/>
                  </a:lnTo>
                  <a:lnTo>
                    <a:pt x="1272" y="1150"/>
                  </a:lnTo>
                  <a:lnTo>
                    <a:pt x="1280" y="1146"/>
                  </a:lnTo>
                  <a:lnTo>
                    <a:pt x="1290" y="1140"/>
                  </a:lnTo>
                  <a:lnTo>
                    <a:pt x="1290" y="1140"/>
                  </a:lnTo>
                  <a:lnTo>
                    <a:pt x="1298" y="1134"/>
                  </a:lnTo>
                  <a:lnTo>
                    <a:pt x="1298" y="1134"/>
                  </a:lnTo>
                  <a:lnTo>
                    <a:pt x="1298" y="1138"/>
                  </a:lnTo>
                  <a:lnTo>
                    <a:pt x="1298" y="1142"/>
                  </a:lnTo>
                  <a:lnTo>
                    <a:pt x="1314" y="1132"/>
                  </a:lnTo>
                  <a:lnTo>
                    <a:pt x="1314" y="1122"/>
                  </a:lnTo>
                  <a:lnTo>
                    <a:pt x="1314" y="1122"/>
                  </a:lnTo>
                  <a:lnTo>
                    <a:pt x="1316" y="1118"/>
                  </a:lnTo>
                  <a:lnTo>
                    <a:pt x="1314" y="1114"/>
                  </a:lnTo>
                  <a:lnTo>
                    <a:pt x="1314" y="1114"/>
                  </a:lnTo>
                  <a:lnTo>
                    <a:pt x="1306" y="1120"/>
                  </a:lnTo>
                  <a:lnTo>
                    <a:pt x="1306" y="1120"/>
                  </a:lnTo>
                  <a:lnTo>
                    <a:pt x="1306" y="1116"/>
                  </a:lnTo>
                  <a:lnTo>
                    <a:pt x="1306" y="1112"/>
                  </a:lnTo>
                  <a:lnTo>
                    <a:pt x="1306" y="1112"/>
                  </a:lnTo>
                  <a:lnTo>
                    <a:pt x="1306" y="1102"/>
                  </a:lnTo>
                  <a:lnTo>
                    <a:pt x="1306" y="1094"/>
                  </a:lnTo>
                  <a:lnTo>
                    <a:pt x="1304" y="1076"/>
                  </a:lnTo>
                  <a:lnTo>
                    <a:pt x="1304" y="1076"/>
                  </a:lnTo>
                  <a:lnTo>
                    <a:pt x="1308" y="1074"/>
                  </a:lnTo>
                  <a:lnTo>
                    <a:pt x="1312" y="1070"/>
                  </a:lnTo>
                  <a:lnTo>
                    <a:pt x="1312" y="1070"/>
                  </a:lnTo>
                  <a:lnTo>
                    <a:pt x="1312" y="1066"/>
                  </a:lnTo>
                  <a:lnTo>
                    <a:pt x="1310" y="1062"/>
                  </a:lnTo>
                  <a:lnTo>
                    <a:pt x="1310" y="1062"/>
                  </a:lnTo>
                  <a:lnTo>
                    <a:pt x="1314" y="1058"/>
                  </a:lnTo>
                  <a:lnTo>
                    <a:pt x="1318" y="1056"/>
                  </a:lnTo>
                  <a:lnTo>
                    <a:pt x="1318" y="1056"/>
                  </a:lnTo>
                  <a:lnTo>
                    <a:pt x="1320" y="1064"/>
                  </a:lnTo>
                  <a:lnTo>
                    <a:pt x="1320" y="1064"/>
                  </a:lnTo>
                  <a:lnTo>
                    <a:pt x="1328" y="1058"/>
                  </a:lnTo>
                  <a:lnTo>
                    <a:pt x="1328" y="1058"/>
                  </a:lnTo>
                  <a:lnTo>
                    <a:pt x="1326" y="1050"/>
                  </a:lnTo>
                  <a:lnTo>
                    <a:pt x="1326" y="1050"/>
                  </a:lnTo>
                  <a:lnTo>
                    <a:pt x="1334" y="1044"/>
                  </a:lnTo>
                  <a:lnTo>
                    <a:pt x="1334" y="1044"/>
                  </a:lnTo>
                  <a:lnTo>
                    <a:pt x="1334" y="1048"/>
                  </a:lnTo>
                  <a:lnTo>
                    <a:pt x="1336" y="1052"/>
                  </a:lnTo>
                  <a:lnTo>
                    <a:pt x="1336" y="1052"/>
                  </a:lnTo>
                  <a:lnTo>
                    <a:pt x="1340" y="1048"/>
                  </a:lnTo>
                  <a:lnTo>
                    <a:pt x="1342" y="1046"/>
                  </a:lnTo>
                  <a:lnTo>
                    <a:pt x="1340" y="1028"/>
                  </a:lnTo>
                  <a:lnTo>
                    <a:pt x="1340" y="1028"/>
                  </a:lnTo>
                  <a:lnTo>
                    <a:pt x="1348" y="1022"/>
                  </a:lnTo>
                  <a:lnTo>
                    <a:pt x="1348" y="1022"/>
                  </a:lnTo>
                  <a:lnTo>
                    <a:pt x="1346" y="1012"/>
                  </a:lnTo>
                  <a:lnTo>
                    <a:pt x="1346" y="1012"/>
                  </a:lnTo>
                  <a:lnTo>
                    <a:pt x="1346" y="1008"/>
                  </a:lnTo>
                  <a:lnTo>
                    <a:pt x="1344" y="1004"/>
                  </a:lnTo>
                  <a:lnTo>
                    <a:pt x="1344" y="1004"/>
                  </a:lnTo>
                  <a:lnTo>
                    <a:pt x="1340" y="1008"/>
                  </a:lnTo>
                  <a:lnTo>
                    <a:pt x="1336" y="1012"/>
                  </a:lnTo>
                  <a:lnTo>
                    <a:pt x="1336" y="1012"/>
                  </a:lnTo>
                  <a:lnTo>
                    <a:pt x="1336" y="1008"/>
                  </a:lnTo>
                  <a:lnTo>
                    <a:pt x="1336" y="1002"/>
                  </a:lnTo>
                  <a:lnTo>
                    <a:pt x="1336" y="1002"/>
                  </a:lnTo>
                  <a:lnTo>
                    <a:pt x="1334" y="994"/>
                  </a:lnTo>
                  <a:lnTo>
                    <a:pt x="1332" y="986"/>
                  </a:lnTo>
                  <a:lnTo>
                    <a:pt x="1330" y="978"/>
                  </a:lnTo>
                  <a:lnTo>
                    <a:pt x="1330" y="978"/>
                  </a:lnTo>
                  <a:lnTo>
                    <a:pt x="1328" y="970"/>
                  </a:lnTo>
                  <a:lnTo>
                    <a:pt x="1328" y="970"/>
                  </a:lnTo>
                  <a:lnTo>
                    <a:pt x="1332" y="966"/>
                  </a:lnTo>
                  <a:lnTo>
                    <a:pt x="1334" y="964"/>
                  </a:lnTo>
                  <a:lnTo>
                    <a:pt x="1338" y="972"/>
                  </a:lnTo>
                  <a:lnTo>
                    <a:pt x="1338" y="972"/>
                  </a:lnTo>
                  <a:lnTo>
                    <a:pt x="1338" y="976"/>
                  </a:lnTo>
                  <a:lnTo>
                    <a:pt x="1340" y="980"/>
                  </a:lnTo>
                  <a:lnTo>
                    <a:pt x="1340" y="980"/>
                  </a:lnTo>
                  <a:lnTo>
                    <a:pt x="1342" y="976"/>
                  </a:lnTo>
                  <a:lnTo>
                    <a:pt x="1346" y="972"/>
                  </a:lnTo>
                  <a:lnTo>
                    <a:pt x="1346" y="972"/>
                  </a:lnTo>
                  <a:lnTo>
                    <a:pt x="1348" y="976"/>
                  </a:lnTo>
                  <a:lnTo>
                    <a:pt x="1348" y="980"/>
                  </a:lnTo>
                  <a:lnTo>
                    <a:pt x="1348" y="980"/>
                  </a:lnTo>
                  <a:lnTo>
                    <a:pt x="1350" y="990"/>
                  </a:lnTo>
                  <a:lnTo>
                    <a:pt x="1350" y="990"/>
                  </a:lnTo>
                  <a:lnTo>
                    <a:pt x="1354" y="986"/>
                  </a:lnTo>
                  <a:lnTo>
                    <a:pt x="1356" y="982"/>
                  </a:lnTo>
                  <a:lnTo>
                    <a:pt x="1356" y="982"/>
                  </a:lnTo>
                  <a:lnTo>
                    <a:pt x="1358" y="986"/>
                  </a:lnTo>
                  <a:lnTo>
                    <a:pt x="1358" y="990"/>
                  </a:lnTo>
                  <a:lnTo>
                    <a:pt x="1358" y="990"/>
                  </a:lnTo>
                  <a:lnTo>
                    <a:pt x="1360" y="998"/>
                  </a:lnTo>
                  <a:lnTo>
                    <a:pt x="1360" y="998"/>
                  </a:lnTo>
                  <a:lnTo>
                    <a:pt x="1356" y="1002"/>
                  </a:lnTo>
                  <a:lnTo>
                    <a:pt x="1352" y="1006"/>
                  </a:lnTo>
                  <a:lnTo>
                    <a:pt x="1352" y="1006"/>
                  </a:lnTo>
                  <a:lnTo>
                    <a:pt x="1354" y="1014"/>
                  </a:lnTo>
                  <a:lnTo>
                    <a:pt x="1354" y="1014"/>
                  </a:lnTo>
                  <a:lnTo>
                    <a:pt x="1362" y="1008"/>
                  </a:lnTo>
                  <a:lnTo>
                    <a:pt x="1362" y="1008"/>
                  </a:lnTo>
                  <a:lnTo>
                    <a:pt x="1362" y="1012"/>
                  </a:lnTo>
                  <a:lnTo>
                    <a:pt x="1364" y="1016"/>
                  </a:lnTo>
                  <a:lnTo>
                    <a:pt x="1364" y="1016"/>
                  </a:lnTo>
                  <a:lnTo>
                    <a:pt x="1364" y="1020"/>
                  </a:lnTo>
                  <a:lnTo>
                    <a:pt x="1364" y="1024"/>
                  </a:lnTo>
                  <a:lnTo>
                    <a:pt x="1364" y="1024"/>
                  </a:lnTo>
                  <a:lnTo>
                    <a:pt x="1368" y="1020"/>
                  </a:lnTo>
                  <a:lnTo>
                    <a:pt x="1372" y="1016"/>
                  </a:lnTo>
                  <a:lnTo>
                    <a:pt x="1372" y="1016"/>
                  </a:lnTo>
                  <a:lnTo>
                    <a:pt x="1376" y="1014"/>
                  </a:lnTo>
                  <a:lnTo>
                    <a:pt x="1380" y="1010"/>
                  </a:lnTo>
                  <a:lnTo>
                    <a:pt x="1380" y="1010"/>
                  </a:lnTo>
                  <a:lnTo>
                    <a:pt x="1378" y="1002"/>
                  </a:lnTo>
                  <a:lnTo>
                    <a:pt x="1378" y="1002"/>
                  </a:lnTo>
                  <a:lnTo>
                    <a:pt x="1370" y="1008"/>
                  </a:lnTo>
                  <a:lnTo>
                    <a:pt x="1370" y="1008"/>
                  </a:lnTo>
                  <a:lnTo>
                    <a:pt x="1370" y="1004"/>
                  </a:lnTo>
                  <a:lnTo>
                    <a:pt x="1370" y="1000"/>
                  </a:lnTo>
                  <a:lnTo>
                    <a:pt x="1370" y="1000"/>
                  </a:lnTo>
                  <a:lnTo>
                    <a:pt x="1368" y="992"/>
                  </a:lnTo>
                  <a:lnTo>
                    <a:pt x="1368" y="992"/>
                  </a:lnTo>
                  <a:lnTo>
                    <a:pt x="1366" y="984"/>
                  </a:lnTo>
                  <a:lnTo>
                    <a:pt x="1366" y="984"/>
                  </a:lnTo>
                  <a:lnTo>
                    <a:pt x="1372" y="976"/>
                  </a:lnTo>
                  <a:lnTo>
                    <a:pt x="1372" y="976"/>
                  </a:lnTo>
                  <a:lnTo>
                    <a:pt x="1372" y="972"/>
                  </a:lnTo>
                  <a:lnTo>
                    <a:pt x="1370" y="968"/>
                  </a:lnTo>
                  <a:lnTo>
                    <a:pt x="1370" y="968"/>
                  </a:lnTo>
                  <a:lnTo>
                    <a:pt x="1374" y="964"/>
                  </a:lnTo>
                  <a:lnTo>
                    <a:pt x="1376" y="960"/>
                  </a:lnTo>
                  <a:lnTo>
                    <a:pt x="1376" y="960"/>
                  </a:lnTo>
                  <a:lnTo>
                    <a:pt x="1376" y="956"/>
                  </a:lnTo>
                  <a:lnTo>
                    <a:pt x="1374" y="952"/>
                  </a:lnTo>
                  <a:lnTo>
                    <a:pt x="1374" y="952"/>
                  </a:lnTo>
                  <a:lnTo>
                    <a:pt x="1380" y="944"/>
                  </a:lnTo>
                  <a:lnTo>
                    <a:pt x="1380" y="944"/>
                  </a:lnTo>
                  <a:lnTo>
                    <a:pt x="1384" y="952"/>
                  </a:lnTo>
                  <a:lnTo>
                    <a:pt x="1384" y="952"/>
                  </a:lnTo>
                  <a:lnTo>
                    <a:pt x="1386" y="960"/>
                  </a:lnTo>
                  <a:lnTo>
                    <a:pt x="1386" y="960"/>
                  </a:lnTo>
                  <a:lnTo>
                    <a:pt x="1392" y="952"/>
                  </a:lnTo>
                  <a:lnTo>
                    <a:pt x="1392" y="952"/>
                  </a:lnTo>
                  <a:lnTo>
                    <a:pt x="1392" y="948"/>
                  </a:lnTo>
                  <a:lnTo>
                    <a:pt x="1390" y="944"/>
                  </a:lnTo>
                  <a:lnTo>
                    <a:pt x="1388" y="936"/>
                  </a:lnTo>
                  <a:lnTo>
                    <a:pt x="1388" y="936"/>
                  </a:lnTo>
                  <a:lnTo>
                    <a:pt x="1384" y="928"/>
                  </a:lnTo>
                  <a:lnTo>
                    <a:pt x="1384" y="928"/>
                  </a:lnTo>
                  <a:lnTo>
                    <a:pt x="1384" y="924"/>
                  </a:lnTo>
                  <a:lnTo>
                    <a:pt x="1382" y="920"/>
                  </a:lnTo>
                  <a:lnTo>
                    <a:pt x="1382" y="920"/>
                  </a:lnTo>
                  <a:lnTo>
                    <a:pt x="1380" y="924"/>
                  </a:lnTo>
                  <a:lnTo>
                    <a:pt x="1376" y="928"/>
                  </a:lnTo>
                  <a:lnTo>
                    <a:pt x="1376" y="928"/>
                  </a:lnTo>
                  <a:lnTo>
                    <a:pt x="1374" y="920"/>
                  </a:lnTo>
                  <a:lnTo>
                    <a:pt x="1374" y="920"/>
                  </a:lnTo>
                  <a:lnTo>
                    <a:pt x="1370" y="912"/>
                  </a:lnTo>
                  <a:lnTo>
                    <a:pt x="1370" y="912"/>
                  </a:lnTo>
                  <a:lnTo>
                    <a:pt x="1376" y="904"/>
                  </a:lnTo>
                  <a:lnTo>
                    <a:pt x="1376" y="904"/>
                  </a:lnTo>
                  <a:lnTo>
                    <a:pt x="1378" y="908"/>
                  </a:lnTo>
                  <a:lnTo>
                    <a:pt x="1380" y="912"/>
                  </a:lnTo>
                  <a:lnTo>
                    <a:pt x="1380" y="912"/>
                  </a:lnTo>
                  <a:lnTo>
                    <a:pt x="1386" y="904"/>
                  </a:lnTo>
                  <a:lnTo>
                    <a:pt x="1392" y="896"/>
                  </a:lnTo>
                  <a:lnTo>
                    <a:pt x="1388" y="888"/>
                  </a:lnTo>
                  <a:lnTo>
                    <a:pt x="1382" y="872"/>
                  </a:lnTo>
                  <a:lnTo>
                    <a:pt x="1378" y="864"/>
                  </a:lnTo>
                  <a:lnTo>
                    <a:pt x="1372" y="848"/>
                  </a:lnTo>
                  <a:lnTo>
                    <a:pt x="1372" y="848"/>
                  </a:lnTo>
                  <a:lnTo>
                    <a:pt x="1378" y="840"/>
                  </a:lnTo>
                  <a:lnTo>
                    <a:pt x="1378" y="840"/>
                  </a:lnTo>
                  <a:lnTo>
                    <a:pt x="1380" y="836"/>
                  </a:lnTo>
                  <a:lnTo>
                    <a:pt x="1382" y="832"/>
                  </a:lnTo>
                  <a:lnTo>
                    <a:pt x="1382" y="832"/>
                  </a:lnTo>
                  <a:lnTo>
                    <a:pt x="1384" y="836"/>
                  </a:lnTo>
                  <a:lnTo>
                    <a:pt x="1386" y="840"/>
                  </a:lnTo>
                  <a:lnTo>
                    <a:pt x="1386" y="840"/>
                  </a:lnTo>
                  <a:lnTo>
                    <a:pt x="1388" y="844"/>
                  </a:lnTo>
                  <a:lnTo>
                    <a:pt x="1390" y="848"/>
                  </a:lnTo>
                  <a:lnTo>
                    <a:pt x="1390" y="848"/>
                  </a:lnTo>
                  <a:lnTo>
                    <a:pt x="1392" y="844"/>
                  </a:lnTo>
                  <a:lnTo>
                    <a:pt x="1394" y="840"/>
                  </a:lnTo>
                  <a:lnTo>
                    <a:pt x="1394" y="840"/>
                  </a:lnTo>
                  <a:lnTo>
                    <a:pt x="1390" y="832"/>
                  </a:lnTo>
                  <a:lnTo>
                    <a:pt x="1390" y="832"/>
                  </a:lnTo>
                  <a:lnTo>
                    <a:pt x="1394" y="828"/>
                  </a:lnTo>
                  <a:lnTo>
                    <a:pt x="1396" y="822"/>
                  </a:lnTo>
                  <a:lnTo>
                    <a:pt x="1396" y="822"/>
                  </a:lnTo>
                  <a:lnTo>
                    <a:pt x="1400" y="814"/>
                  </a:lnTo>
                  <a:lnTo>
                    <a:pt x="1400" y="814"/>
                  </a:lnTo>
                  <a:lnTo>
                    <a:pt x="1406" y="806"/>
                  </a:lnTo>
                  <a:lnTo>
                    <a:pt x="1406" y="806"/>
                  </a:lnTo>
                  <a:lnTo>
                    <a:pt x="1404" y="802"/>
                  </a:lnTo>
                  <a:lnTo>
                    <a:pt x="1402" y="798"/>
                  </a:lnTo>
                  <a:lnTo>
                    <a:pt x="1402" y="798"/>
                  </a:lnTo>
                  <a:lnTo>
                    <a:pt x="1396" y="806"/>
                  </a:lnTo>
                  <a:lnTo>
                    <a:pt x="1396" y="806"/>
                  </a:lnTo>
                  <a:lnTo>
                    <a:pt x="1392" y="800"/>
                  </a:lnTo>
                  <a:lnTo>
                    <a:pt x="1392" y="800"/>
                  </a:lnTo>
                  <a:lnTo>
                    <a:pt x="1388" y="792"/>
                  </a:lnTo>
                  <a:lnTo>
                    <a:pt x="1388" y="792"/>
                  </a:lnTo>
                  <a:lnTo>
                    <a:pt x="1390" y="788"/>
                  </a:lnTo>
                  <a:lnTo>
                    <a:pt x="1394" y="784"/>
                  </a:lnTo>
                  <a:lnTo>
                    <a:pt x="1394" y="784"/>
                  </a:lnTo>
                  <a:lnTo>
                    <a:pt x="1398" y="774"/>
                  </a:lnTo>
                  <a:lnTo>
                    <a:pt x="1398" y="774"/>
                  </a:lnTo>
                  <a:lnTo>
                    <a:pt x="1400" y="778"/>
                  </a:lnTo>
                  <a:lnTo>
                    <a:pt x="1402" y="782"/>
                  </a:lnTo>
                  <a:lnTo>
                    <a:pt x="1402" y="782"/>
                  </a:lnTo>
                  <a:lnTo>
                    <a:pt x="1406" y="774"/>
                  </a:lnTo>
                  <a:lnTo>
                    <a:pt x="1410" y="764"/>
                  </a:lnTo>
                  <a:lnTo>
                    <a:pt x="1410" y="764"/>
                  </a:lnTo>
                  <a:lnTo>
                    <a:pt x="1408" y="760"/>
                  </a:lnTo>
                  <a:lnTo>
                    <a:pt x="1406" y="756"/>
                  </a:lnTo>
                  <a:lnTo>
                    <a:pt x="1406" y="756"/>
                  </a:lnTo>
                  <a:lnTo>
                    <a:pt x="1408" y="752"/>
                  </a:lnTo>
                  <a:lnTo>
                    <a:pt x="1410" y="748"/>
                  </a:lnTo>
                  <a:lnTo>
                    <a:pt x="1410" y="748"/>
                  </a:lnTo>
                  <a:lnTo>
                    <a:pt x="1406" y="740"/>
                  </a:lnTo>
                  <a:lnTo>
                    <a:pt x="1406" y="740"/>
                  </a:lnTo>
                  <a:lnTo>
                    <a:pt x="1404" y="736"/>
                  </a:lnTo>
                  <a:lnTo>
                    <a:pt x="1400" y="734"/>
                  </a:lnTo>
                  <a:lnTo>
                    <a:pt x="1400" y="734"/>
                  </a:lnTo>
                  <a:lnTo>
                    <a:pt x="1398" y="738"/>
                  </a:lnTo>
                  <a:lnTo>
                    <a:pt x="1396" y="742"/>
                  </a:lnTo>
                  <a:lnTo>
                    <a:pt x="1396" y="742"/>
                  </a:lnTo>
                  <a:lnTo>
                    <a:pt x="1394" y="740"/>
                  </a:lnTo>
                  <a:lnTo>
                    <a:pt x="1392" y="736"/>
                  </a:lnTo>
                  <a:lnTo>
                    <a:pt x="1392" y="736"/>
                  </a:lnTo>
                  <a:lnTo>
                    <a:pt x="1394" y="730"/>
                  </a:lnTo>
                  <a:lnTo>
                    <a:pt x="1396" y="726"/>
                  </a:lnTo>
                  <a:lnTo>
                    <a:pt x="1396" y="726"/>
                  </a:lnTo>
                  <a:lnTo>
                    <a:pt x="1398" y="722"/>
                  </a:lnTo>
                  <a:lnTo>
                    <a:pt x="1400" y="718"/>
                  </a:lnTo>
                  <a:lnTo>
                    <a:pt x="1400" y="718"/>
                  </a:lnTo>
                  <a:lnTo>
                    <a:pt x="1402" y="720"/>
                  </a:lnTo>
                  <a:lnTo>
                    <a:pt x="1404" y="724"/>
                  </a:lnTo>
                  <a:lnTo>
                    <a:pt x="1404" y="724"/>
                  </a:lnTo>
                  <a:lnTo>
                    <a:pt x="1406" y="720"/>
                  </a:lnTo>
                  <a:lnTo>
                    <a:pt x="1408" y="716"/>
                  </a:lnTo>
                  <a:lnTo>
                    <a:pt x="1408" y="716"/>
                  </a:lnTo>
                  <a:lnTo>
                    <a:pt x="1410" y="718"/>
                  </a:lnTo>
                  <a:lnTo>
                    <a:pt x="1414" y="722"/>
                  </a:lnTo>
                  <a:lnTo>
                    <a:pt x="1414" y="722"/>
                  </a:lnTo>
                  <a:lnTo>
                    <a:pt x="1418" y="712"/>
                  </a:lnTo>
                  <a:lnTo>
                    <a:pt x="1418" y="712"/>
                  </a:lnTo>
                  <a:lnTo>
                    <a:pt x="1422" y="704"/>
                  </a:lnTo>
                  <a:lnTo>
                    <a:pt x="1422" y="704"/>
                  </a:lnTo>
                  <a:lnTo>
                    <a:pt x="1418" y="700"/>
                  </a:lnTo>
                  <a:lnTo>
                    <a:pt x="1416" y="696"/>
                  </a:lnTo>
                  <a:lnTo>
                    <a:pt x="1416" y="696"/>
                  </a:lnTo>
                  <a:close/>
                  <a:moveTo>
                    <a:pt x="326" y="156"/>
                  </a:moveTo>
                  <a:lnTo>
                    <a:pt x="336" y="154"/>
                  </a:lnTo>
                  <a:lnTo>
                    <a:pt x="336" y="154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6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2" y="164"/>
                  </a:lnTo>
                  <a:lnTo>
                    <a:pt x="332" y="162"/>
                  </a:lnTo>
                  <a:lnTo>
                    <a:pt x="332" y="162"/>
                  </a:lnTo>
                  <a:lnTo>
                    <a:pt x="328" y="162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0"/>
                  </a:lnTo>
                  <a:lnTo>
                    <a:pt x="326" y="156"/>
                  </a:lnTo>
                  <a:lnTo>
                    <a:pt x="326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18"/>
            <p:cNvSpPr>
              <a:spLocks/>
            </p:cNvSpPr>
            <p:nvPr userDrawn="1"/>
          </p:nvSpPr>
          <p:spPr bwMode="auto">
            <a:xfrm>
              <a:off x="-415" y="4945"/>
              <a:ext cx="24" cy="16"/>
            </a:xfrm>
            <a:custGeom>
              <a:avLst/>
              <a:gdLst>
                <a:gd name="T0" fmla="*/ 8 w 24"/>
                <a:gd name="T1" fmla="*/ 2 h 16"/>
                <a:gd name="T2" fmla="*/ 4 w 24"/>
                <a:gd name="T3" fmla="*/ 8 h 16"/>
                <a:gd name="T4" fmla="*/ 4 w 24"/>
                <a:gd name="T5" fmla="*/ 8 h 16"/>
                <a:gd name="T6" fmla="*/ 0 w 24"/>
                <a:gd name="T7" fmla="*/ 16 h 16"/>
                <a:gd name="T8" fmla="*/ 0 w 24"/>
                <a:gd name="T9" fmla="*/ 16 h 16"/>
                <a:gd name="T10" fmla="*/ 4 w 24"/>
                <a:gd name="T11" fmla="*/ 16 h 16"/>
                <a:gd name="T12" fmla="*/ 10 w 24"/>
                <a:gd name="T13" fmla="*/ 16 h 16"/>
                <a:gd name="T14" fmla="*/ 10 w 24"/>
                <a:gd name="T15" fmla="*/ 16 h 16"/>
                <a:gd name="T16" fmla="*/ 14 w 24"/>
                <a:gd name="T17" fmla="*/ 16 h 16"/>
                <a:gd name="T18" fmla="*/ 20 w 24"/>
                <a:gd name="T19" fmla="*/ 14 h 16"/>
                <a:gd name="T20" fmla="*/ 20 w 24"/>
                <a:gd name="T21" fmla="*/ 14 h 16"/>
                <a:gd name="T22" fmla="*/ 22 w 24"/>
                <a:gd name="T23" fmla="*/ 12 h 16"/>
                <a:gd name="T24" fmla="*/ 24 w 24"/>
                <a:gd name="T25" fmla="*/ 8 h 16"/>
                <a:gd name="T26" fmla="*/ 24 w 24"/>
                <a:gd name="T27" fmla="*/ 8 h 16"/>
                <a:gd name="T28" fmla="*/ 14 w 24"/>
                <a:gd name="T29" fmla="*/ 8 h 16"/>
                <a:gd name="T30" fmla="*/ 14 w 24"/>
                <a:gd name="T31" fmla="*/ 8 h 16"/>
                <a:gd name="T32" fmla="*/ 18 w 24"/>
                <a:gd name="T33" fmla="*/ 0 h 16"/>
                <a:gd name="T34" fmla="*/ 18 w 24"/>
                <a:gd name="T35" fmla="*/ 0 h 16"/>
                <a:gd name="T36" fmla="*/ 14 w 24"/>
                <a:gd name="T37" fmla="*/ 2 h 16"/>
                <a:gd name="T38" fmla="*/ 8 w 24"/>
                <a:gd name="T39" fmla="*/ 2 h 16"/>
                <a:gd name="T40" fmla="*/ 8 w 24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6">
                  <a:moveTo>
                    <a:pt x="8" y="2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19"/>
            <p:cNvSpPr>
              <a:spLocks/>
            </p:cNvSpPr>
            <p:nvPr userDrawn="1"/>
          </p:nvSpPr>
          <p:spPr bwMode="auto">
            <a:xfrm>
              <a:off x="-641" y="3581"/>
              <a:ext cx="24" cy="14"/>
            </a:xfrm>
            <a:custGeom>
              <a:avLst/>
              <a:gdLst>
                <a:gd name="T0" fmla="*/ 16 w 24"/>
                <a:gd name="T1" fmla="*/ 10 h 14"/>
                <a:gd name="T2" fmla="*/ 16 w 24"/>
                <a:gd name="T3" fmla="*/ 10 h 14"/>
                <a:gd name="T4" fmla="*/ 24 w 24"/>
                <a:gd name="T5" fmla="*/ 6 h 14"/>
                <a:gd name="T6" fmla="*/ 24 w 24"/>
                <a:gd name="T7" fmla="*/ 6 h 14"/>
                <a:gd name="T8" fmla="*/ 20 w 24"/>
                <a:gd name="T9" fmla="*/ 4 h 14"/>
                <a:gd name="T10" fmla="*/ 14 w 24"/>
                <a:gd name="T11" fmla="*/ 0 h 14"/>
                <a:gd name="T12" fmla="*/ 8 w 24"/>
                <a:gd name="T13" fmla="*/ 4 h 14"/>
                <a:gd name="T14" fmla="*/ 8 w 24"/>
                <a:gd name="T15" fmla="*/ 4 h 14"/>
                <a:gd name="T16" fmla="*/ 0 w 24"/>
                <a:gd name="T17" fmla="*/ 8 h 14"/>
                <a:gd name="T18" fmla="*/ 0 w 24"/>
                <a:gd name="T19" fmla="*/ 8 h 14"/>
                <a:gd name="T20" fmla="*/ 8 w 24"/>
                <a:gd name="T21" fmla="*/ 14 h 14"/>
                <a:gd name="T22" fmla="*/ 8 w 24"/>
                <a:gd name="T23" fmla="*/ 14 h 14"/>
                <a:gd name="T24" fmla="*/ 16 w 24"/>
                <a:gd name="T25" fmla="*/ 10 h 14"/>
                <a:gd name="T26" fmla="*/ 16 w 24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16" y="10"/>
                  </a:moveTo>
                  <a:lnTo>
                    <a:pt x="16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20"/>
            <p:cNvSpPr>
              <a:spLocks/>
            </p:cNvSpPr>
            <p:nvPr userDrawn="1"/>
          </p:nvSpPr>
          <p:spPr bwMode="auto">
            <a:xfrm>
              <a:off x="-765" y="3579"/>
              <a:ext cx="42" cy="24"/>
            </a:xfrm>
            <a:custGeom>
              <a:avLst/>
              <a:gdLst>
                <a:gd name="T0" fmla="*/ 18 w 42"/>
                <a:gd name="T1" fmla="*/ 20 h 24"/>
                <a:gd name="T2" fmla="*/ 18 w 42"/>
                <a:gd name="T3" fmla="*/ 20 h 24"/>
                <a:gd name="T4" fmla="*/ 28 w 42"/>
                <a:gd name="T5" fmla="*/ 22 h 24"/>
                <a:gd name="T6" fmla="*/ 28 w 42"/>
                <a:gd name="T7" fmla="*/ 22 h 24"/>
                <a:gd name="T8" fmla="*/ 34 w 42"/>
                <a:gd name="T9" fmla="*/ 18 h 24"/>
                <a:gd name="T10" fmla="*/ 34 w 42"/>
                <a:gd name="T11" fmla="*/ 18 h 24"/>
                <a:gd name="T12" fmla="*/ 42 w 42"/>
                <a:gd name="T13" fmla="*/ 12 h 24"/>
                <a:gd name="T14" fmla="*/ 42 w 42"/>
                <a:gd name="T15" fmla="*/ 12 h 24"/>
                <a:gd name="T16" fmla="*/ 36 w 42"/>
                <a:gd name="T17" fmla="*/ 10 h 24"/>
                <a:gd name="T18" fmla="*/ 32 w 42"/>
                <a:gd name="T19" fmla="*/ 8 h 24"/>
                <a:gd name="T20" fmla="*/ 32 w 42"/>
                <a:gd name="T21" fmla="*/ 8 h 24"/>
                <a:gd name="T22" fmla="*/ 36 w 42"/>
                <a:gd name="T23" fmla="*/ 6 h 24"/>
                <a:gd name="T24" fmla="*/ 38 w 42"/>
                <a:gd name="T25" fmla="*/ 4 h 24"/>
                <a:gd name="T26" fmla="*/ 38 w 42"/>
                <a:gd name="T27" fmla="*/ 4 h 24"/>
                <a:gd name="T28" fmla="*/ 34 w 42"/>
                <a:gd name="T29" fmla="*/ 2 h 24"/>
                <a:gd name="T30" fmla="*/ 30 w 42"/>
                <a:gd name="T31" fmla="*/ 0 h 24"/>
                <a:gd name="T32" fmla="*/ 30 w 42"/>
                <a:gd name="T33" fmla="*/ 0 h 24"/>
                <a:gd name="T34" fmla="*/ 26 w 42"/>
                <a:gd name="T35" fmla="*/ 2 h 24"/>
                <a:gd name="T36" fmla="*/ 22 w 42"/>
                <a:gd name="T37" fmla="*/ 6 h 24"/>
                <a:gd name="T38" fmla="*/ 22 w 42"/>
                <a:gd name="T39" fmla="*/ 6 h 24"/>
                <a:gd name="T40" fmla="*/ 18 w 42"/>
                <a:gd name="T41" fmla="*/ 4 h 24"/>
                <a:gd name="T42" fmla="*/ 12 w 42"/>
                <a:gd name="T43" fmla="*/ 2 h 24"/>
                <a:gd name="T44" fmla="*/ 12 w 42"/>
                <a:gd name="T45" fmla="*/ 2 h 24"/>
                <a:gd name="T46" fmla="*/ 6 w 42"/>
                <a:gd name="T47" fmla="*/ 8 h 24"/>
                <a:gd name="T48" fmla="*/ 6 w 42"/>
                <a:gd name="T49" fmla="*/ 8 h 24"/>
                <a:gd name="T50" fmla="*/ 2 w 42"/>
                <a:gd name="T51" fmla="*/ 10 h 24"/>
                <a:gd name="T52" fmla="*/ 0 w 42"/>
                <a:gd name="T53" fmla="*/ 14 h 24"/>
                <a:gd name="T54" fmla="*/ 0 w 42"/>
                <a:gd name="T55" fmla="*/ 14 h 24"/>
                <a:gd name="T56" fmla="*/ 4 w 42"/>
                <a:gd name="T57" fmla="*/ 14 h 24"/>
                <a:gd name="T58" fmla="*/ 8 w 42"/>
                <a:gd name="T59" fmla="*/ 16 h 24"/>
                <a:gd name="T60" fmla="*/ 8 w 42"/>
                <a:gd name="T61" fmla="*/ 16 h 24"/>
                <a:gd name="T62" fmla="*/ 2 w 42"/>
                <a:gd name="T63" fmla="*/ 22 h 24"/>
                <a:gd name="T64" fmla="*/ 2 w 42"/>
                <a:gd name="T65" fmla="*/ 22 h 24"/>
                <a:gd name="T66" fmla="*/ 6 w 42"/>
                <a:gd name="T67" fmla="*/ 24 h 24"/>
                <a:gd name="T68" fmla="*/ 12 w 42"/>
                <a:gd name="T69" fmla="*/ 24 h 24"/>
                <a:gd name="T70" fmla="*/ 12 w 42"/>
                <a:gd name="T71" fmla="*/ 24 h 24"/>
                <a:gd name="T72" fmla="*/ 14 w 42"/>
                <a:gd name="T73" fmla="*/ 22 h 24"/>
                <a:gd name="T74" fmla="*/ 18 w 42"/>
                <a:gd name="T75" fmla="*/ 20 h 24"/>
                <a:gd name="T76" fmla="*/ 18 w 42"/>
                <a:gd name="T7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24">
                  <a:moveTo>
                    <a:pt x="18" y="20"/>
                  </a:moveTo>
                  <a:lnTo>
                    <a:pt x="18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21"/>
            <p:cNvSpPr>
              <a:spLocks/>
            </p:cNvSpPr>
            <p:nvPr userDrawn="1"/>
          </p:nvSpPr>
          <p:spPr bwMode="auto">
            <a:xfrm>
              <a:off x="-337" y="3701"/>
              <a:ext cx="14" cy="8"/>
            </a:xfrm>
            <a:custGeom>
              <a:avLst/>
              <a:gdLst>
                <a:gd name="T0" fmla="*/ 14 w 14"/>
                <a:gd name="T1" fmla="*/ 8 h 8"/>
                <a:gd name="T2" fmla="*/ 14 w 14"/>
                <a:gd name="T3" fmla="*/ 8 h 8"/>
                <a:gd name="T4" fmla="*/ 10 w 14"/>
                <a:gd name="T5" fmla="*/ 0 h 8"/>
                <a:gd name="T6" fmla="*/ 10 w 14"/>
                <a:gd name="T7" fmla="*/ 0 h 8"/>
                <a:gd name="T8" fmla="*/ 4 w 14"/>
                <a:gd name="T9" fmla="*/ 0 h 8"/>
                <a:gd name="T10" fmla="*/ 0 w 14"/>
                <a:gd name="T11" fmla="*/ 0 h 8"/>
                <a:gd name="T12" fmla="*/ 0 w 14"/>
                <a:gd name="T13" fmla="*/ 0 h 8"/>
                <a:gd name="T14" fmla="*/ 6 w 14"/>
                <a:gd name="T15" fmla="*/ 8 h 8"/>
                <a:gd name="T16" fmla="*/ 6 w 14"/>
                <a:gd name="T17" fmla="*/ 8 h 8"/>
                <a:gd name="T18" fmla="*/ 14 w 14"/>
                <a:gd name="T19" fmla="*/ 8 h 8"/>
                <a:gd name="T20" fmla="*/ 14 w 1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14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22"/>
            <p:cNvSpPr>
              <a:spLocks/>
            </p:cNvSpPr>
            <p:nvPr userDrawn="1"/>
          </p:nvSpPr>
          <p:spPr bwMode="auto">
            <a:xfrm>
              <a:off x="-187" y="3833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12 w 12"/>
                <a:gd name="T3" fmla="*/ 10 h 10"/>
                <a:gd name="T4" fmla="*/ 8 w 12"/>
                <a:gd name="T5" fmla="*/ 2 h 10"/>
                <a:gd name="T6" fmla="*/ 8 w 12"/>
                <a:gd name="T7" fmla="*/ 2 h 10"/>
                <a:gd name="T8" fmla="*/ 0 w 12"/>
                <a:gd name="T9" fmla="*/ 0 h 10"/>
                <a:gd name="T10" fmla="*/ 0 w 12"/>
                <a:gd name="T11" fmla="*/ 0 h 10"/>
                <a:gd name="T12" fmla="*/ 4 w 12"/>
                <a:gd name="T13" fmla="*/ 8 h 10"/>
                <a:gd name="T14" fmla="*/ 4 w 12"/>
                <a:gd name="T15" fmla="*/ 8 h 10"/>
                <a:gd name="T16" fmla="*/ 8 w 12"/>
                <a:gd name="T17" fmla="*/ 10 h 10"/>
                <a:gd name="T18" fmla="*/ 12 w 12"/>
                <a:gd name="T19" fmla="*/ 10 h 10"/>
                <a:gd name="T20" fmla="*/ 12 w 12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12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23"/>
            <p:cNvSpPr>
              <a:spLocks/>
            </p:cNvSpPr>
            <p:nvPr userDrawn="1"/>
          </p:nvSpPr>
          <p:spPr bwMode="auto">
            <a:xfrm>
              <a:off x="-949" y="4981"/>
              <a:ext cx="26" cy="28"/>
            </a:xfrm>
            <a:custGeom>
              <a:avLst/>
              <a:gdLst>
                <a:gd name="T0" fmla="*/ 2 w 26"/>
                <a:gd name="T1" fmla="*/ 6 h 28"/>
                <a:gd name="T2" fmla="*/ 2 w 26"/>
                <a:gd name="T3" fmla="*/ 6 h 28"/>
                <a:gd name="T4" fmla="*/ 10 w 26"/>
                <a:gd name="T5" fmla="*/ 12 h 28"/>
                <a:gd name="T6" fmla="*/ 10 w 26"/>
                <a:gd name="T7" fmla="*/ 12 h 28"/>
                <a:gd name="T8" fmla="*/ 6 w 26"/>
                <a:gd name="T9" fmla="*/ 14 h 28"/>
                <a:gd name="T10" fmla="*/ 0 w 26"/>
                <a:gd name="T11" fmla="*/ 14 h 28"/>
                <a:gd name="T12" fmla="*/ 0 w 26"/>
                <a:gd name="T13" fmla="*/ 14 h 28"/>
                <a:gd name="T14" fmla="*/ 4 w 26"/>
                <a:gd name="T15" fmla="*/ 18 h 28"/>
                <a:gd name="T16" fmla="*/ 8 w 26"/>
                <a:gd name="T17" fmla="*/ 20 h 28"/>
                <a:gd name="T18" fmla="*/ 8 w 26"/>
                <a:gd name="T19" fmla="*/ 20 h 28"/>
                <a:gd name="T20" fmla="*/ 12 w 26"/>
                <a:gd name="T21" fmla="*/ 24 h 28"/>
                <a:gd name="T22" fmla="*/ 16 w 26"/>
                <a:gd name="T23" fmla="*/ 28 h 28"/>
                <a:gd name="T24" fmla="*/ 16 w 26"/>
                <a:gd name="T25" fmla="*/ 28 h 28"/>
                <a:gd name="T26" fmla="*/ 24 w 26"/>
                <a:gd name="T27" fmla="*/ 26 h 28"/>
                <a:gd name="T28" fmla="*/ 24 w 26"/>
                <a:gd name="T29" fmla="*/ 26 h 28"/>
                <a:gd name="T30" fmla="*/ 20 w 26"/>
                <a:gd name="T31" fmla="*/ 22 h 28"/>
                <a:gd name="T32" fmla="*/ 16 w 26"/>
                <a:gd name="T33" fmla="*/ 18 h 28"/>
                <a:gd name="T34" fmla="*/ 16 w 26"/>
                <a:gd name="T35" fmla="*/ 18 h 28"/>
                <a:gd name="T36" fmla="*/ 20 w 26"/>
                <a:gd name="T37" fmla="*/ 18 h 28"/>
                <a:gd name="T38" fmla="*/ 26 w 26"/>
                <a:gd name="T39" fmla="*/ 16 h 28"/>
                <a:gd name="T40" fmla="*/ 26 w 26"/>
                <a:gd name="T41" fmla="*/ 16 h 28"/>
                <a:gd name="T42" fmla="*/ 22 w 26"/>
                <a:gd name="T43" fmla="*/ 12 h 28"/>
                <a:gd name="T44" fmla="*/ 18 w 26"/>
                <a:gd name="T45" fmla="*/ 10 h 28"/>
                <a:gd name="T46" fmla="*/ 18 w 26"/>
                <a:gd name="T47" fmla="*/ 10 h 28"/>
                <a:gd name="T48" fmla="*/ 22 w 26"/>
                <a:gd name="T49" fmla="*/ 8 h 28"/>
                <a:gd name="T50" fmla="*/ 26 w 26"/>
                <a:gd name="T51" fmla="*/ 8 h 28"/>
                <a:gd name="T52" fmla="*/ 26 w 26"/>
                <a:gd name="T53" fmla="*/ 8 h 28"/>
                <a:gd name="T54" fmla="*/ 22 w 26"/>
                <a:gd name="T55" fmla="*/ 4 h 28"/>
                <a:gd name="T56" fmla="*/ 18 w 26"/>
                <a:gd name="T57" fmla="*/ 0 h 28"/>
                <a:gd name="T58" fmla="*/ 18 w 26"/>
                <a:gd name="T59" fmla="*/ 0 h 28"/>
                <a:gd name="T60" fmla="*/ 10 w 26"/>
                <a:gd name="T61" fmla="*/ 4 h 28"/>
                <a:gd name="T62" fmla="*/ 10 w 26"/>
                <a:gd name="T63" fmla="*/ 4 h 28"/>
                <a:gd name="T64" fmla="*/ 2 w 26"/>
                <a:gd name="T65" fmla="*/ 6 h 28"/>
                <a:gd name="T66" fmla="*/ 2 w 26"/>
                <a:gd name="T6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2" y="6"/>
                  </a:moveTo>
                  <a:lnTo>
                    <a:pt x="2" y="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24"/>
            <p:cNvSpPr>
              <a:spLocks/>
            </p:cNvSpPr>
            <p:nvPr userDrawn="1"/>
          </p:nvSpPr>
          <p:spPr bwMode="auto">
            <a:xfrm>
              <a:off x="-235" y="3773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12 w 12"/>
                <a:gd name="T3" fmla="*/ 10 h 10"/>
                <a:gd name="T4" fmla="*/ 10 w 12"/>
                <a:gd name="T5" fmla="*/ 6 h 10"/>
                <a:gd name="T6" fmla="*/ 8 w 12"/>
                <a:gd name="T7" fmla="*/ 2 h 10"/>
                <a:gd name="T8" fmla="*/ 8 w 12"/>
                <a:gd name="T9" fmla="*/ 2 h 10"/>
                <a:gd name="T10" fmla="*/ 4 w 12"/>
                <a:gd name="T11" fmla="*/ 0 h 10"/>
                <a:gd name="T12" fmla="*/ 0 w 12"/>
                <a:gd name="T13" fmla="*/ 0 h 10"/>
                <a:gd name="T14" fmla="*/ 0 w 12"/>
                <a:gd name="T15" fmla="*/ 0 h 10"/>
                <a:gd name="T16" fmla="*/ 4 w 12"/>
                <a:gd name="T17" fmla="*/ 8 h 10"/>
                <a:gd name="T18" fmla="*/ 4 w 12"/>
                <a:gd name="T19" fmla="*/ 8 h 10"/>
                <a:gd name="T20" fmla="*/ 8 w 12"/>
                <a:gd name="T21" fmla="*/ 10 h 10"/>
                <a:gd name="T22" fmla="*/ 12 w 12"/>
                <a:gd name="T23" fmla="*/ 10 h 10"/>
                <a:gd name="T24" fmla="*/ 12 w 12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12" y="10"/>
                  </a:lnTo>
                  <a:lnTo>
                    <a:pt x="10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25"/>
            <p:cNvSpPr>
              <a:spLocks/>
            </p:cNvSpPr>
            <p:nvPr userDrawn="1"/>
          </p:nvSpPr>
          <p:spPr bwMode="auto">
            <a:xfrm>
              <a:off x="-1339" y="3937"/>
              <a:ext cx="16" cy="20"/>
            </a:xfrm>
            <a:custGeom>
              <a:avLst/>
              <a:gdLst>
                <a:gd name="T0" fmla="*/ 8 w 16"/>
                <a:gd name="T1" fmla="*/ 14 h 20"/>
                <a:gd name="T2" fmla="*/ 8 w 16"/>
                <a:gd name="T3" fmla="*/ 14 h 20"/>
                <a:gd name="T4" fmla="*/ 12 w 16"/>
                <a:gd name="T5" fmla="*/ 12 h 20"/>
                <a:gd name="T6" fmla="*/ 16 w 16"/>
                <a:gd name="T7" fmla="*/ 8 h 20"/>
                <a:gd name="T8" fmla="*/ 16 w 16"/>
                <a:gd name="T9" fmla="*/ 8 h 20"/>
                <a:gd name="T10" fmla="*/ 16 w 16"/>
                <a:gd name="T11" fmla="*/ 0 h 20"/>
                <a:gd name="T12" fmla="*/ 16 w 16"/>
                <a:gd name="T13" fmla="*/ 0 h 20"/>
                <a:gd name="T14" fmla="*/ 8 w 16"/>
                <a:gd name="T15" fmla="*/ 6 h 20"/>
                <a:gd name="T16" fmla="*/ 8 w 16"/>
                <a:gd name="T17" fmla="*/ 6 h 20"/>
                <a:gd name="T18" fmla="*/ 4 w 16"/>
                <a:gd name="T19" fmla="*/ 8 h 20"/>
                <a:gd name="T20" fmla="*/ 0 w 16"/>
                <a:gd name="T21" fmla="*/ 12 h 20"/>
                <a:gd name="T22" fmla="*/ 0 w 16"/>
                <a:gd name="T23" fmla="*/ 12 h 20"/>
                <a:gd name="T24" fmla="*/ 0 w 16"/>
                <a:gd name="T25" fmla="*/ 16 h 20"/>
                <a:gd name="T26" fmla="*/ 0 w 16"/>
                <a:gd name="T27" fmla="*/ 20 h 20"/>
                <a:gd name="T28" fmla="*/ 0 w 16"/>
                <a:gd name="T29" fmla="*/ 20 h 20"/>
                <a:gd name="T30" fmla="*/ 4 w 16"/>
                <a:gd name="T31" fmla="*/ 18 h 20"/>
                <a:gd name="T32" fmla="*/ 8 w 16"/>
                <a:gd name="T33" fmla="*/ 14 h 20"/>
                <a:gd name="T34" fmla="*/ 8 w 16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0">
                  <a:moveTo>
                    <a:pt x="8" y="14"/>
                  </a:moveTo>
                  <a:lnTo>
                    <a:pt x="8" y="14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126"/>
            <p:cNvSpPr>
              <a:spLocks/>
            </p:cNvSpPr>
            <p:nvPr userDrawn="1"/>
          </p:nvSpPr>
          <p:spPr bwMode="auto">
            <a:xfrm>
              <a:off x="-1369" y="4581"/>
              <a:ext cx="30" cy="28"/>
            </a:xfrm>
            <a:custGeom>
              <a:avLst/>
              <a:gdLst>
                <a:gd name="T0" fmla="*/ 22 w 30"/>
                <a:gd name="T1" fmla="*/ 4 h 28"/>
                <a:gd name="T2" fmla="*/ 22 w 30"/>
                <a:gd name="T3" fmla="*/ 4 h 28"/>
                <a:gd name="T4" fmla="*/ 22 w 30"/>
                <a:gd name="T5" fmla="*/ 8 h 28"/>
                <a:gd name="T6" fmla="*/ 22 w 30"/>
                <a:gd name="T7" fmla="*/ 14 h 28"/>
                <a:gd name="T8" fmla="*/ 22 w 30"/>
                <a:gd name="T9" fmla="*/ 14 h 28"/>
                <a:gd name="T10" fmla="*/ 14 w 30"/>
                <a:gd name="T11" fmla="*/ 10 h 28"/>
                <a:gd name="T12" fmla="*/ 8 w 30"/>
                <a:gd name="T13" fmla="*/ 4 h 28"/>
                <a:gd name="T14" fmla="*/ 8 w 30"/>
                <a:gd name="T15" fmla="*/ 4 h 28"/>
                <a:gd name="T16" fmla="*/ 0 w 30"/>
                <a:gd name="T17" fmla="*/ 0 h 28"/>
                <a:gd name="T18" fmla="*/ 0 w 30"/>
                <a:gd name="T19" fmla="*/ 0 h 28"/>
                <a:gd name="T20" fmla="*/ 0 w 30"/>
                <a:gd name="T21" fmla="*/ 10 h 28"/>
                <a:gd name="T22" fmla="*/ 0 w 30"/>
                <a:gd name="T23" fmla="*/ 10 h 28"/>
                <a:gd name="T24" fmla="*/ 4 w 30"/>
                <a:gd name="T25" fmla="*/ 12 h 28"/>
                <a:gd name="T26" fmla="*/ 8 w 30"/>
                <a:gd name="T27" fmla="*/ 14 h 28"/>
                <a:gd name="T28" fmla="*/ 14 w 30"/>
                <a:gd name="T29" fmla="*/ 20 h 28"/>
                <a:gd name="T30" fmla="*/ 30 w 30"/>
                <a:gd name="T31" fmla="*/ 28 h 28"/>
                <a:gd name="T32" fmla="*/ 30 w 30"/>
                <a:gd name="T33" fmla="*/ 18 h 28"/>
                <a:gd name="T34" fmla="*/ 30 w 30"/>
                <a:gd name="T35" fmla="*/ 18 h 28"/>
                <a:gd name="T36" fmla="*/ 28 w 30"/>
                <a:gd name="T37" fmla="*/ 8 h 28"/>
                <a:gd name="T38" fmla="*/ 28 w 30"/>
                <a:gd name="T39" fmla="*/ 8 h 28"/>
                <a:gd name="T40" fmla="*/ 26 w 30"/>
                <a:gd name="T41" fmla="*/ 6 h 28"/>
                <a:gd name="T42" fmla="*/ 22 w 30"/>
                <a:gd name="T43" fmla="*/ 4 h 28"/>
                <a:gd name="T44" fmla="*/ 22 w 30"/>
                <a:gd name="T4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8">
                  <a:moveTo>
                    <a:pt x="22" y="4"/>
                  </a:moveTo>
                  <a:lnTo>
                    <a:pt x="22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4" y="10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27"/>
            <p:cNvSpPr>
              <a:spLocks/>
            </p:cNvSpPr>
            <p:nvPr userDrawn="1"/>
          </p:nvSpPr>
          <p:spPr bwMode="auto">
            <a:xfrm>
              <a:off x="-1297" y="3837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10 w 10"/>
                <a:gd name="T3" fmla="*/ 0 h 12"/>
                <a:gd name="T4" fmla="*/ 0 w 10"/>
                <a:gd name="T5" fmla="*/ 4 h 12"/>
                <a:gd name="T6" fmla="*/ 0 w 10"/>
                <a:gd name="T7" fmla="*/ 4 h 12"/>
                <a:gd name="T8" fmla="*/ 0 w 10"/>
                <a:gd name="T9" fmla="*/ 12 h 12"/>
                <a:gd name="T10" fmla="*/ 0 w 10"/>
                <a:gd name="T11" fmla="*/ 12 h 12"/>
                <a:gd name="T12" fmla="*/ 8 w 10"/>
                <a:gd name="T13" fmla="*/ 8 h 12"/>
                <a:gd name="T14" fmla="*/ 8 w 10"/>
                <a:gd name="T15" fmla="*/ 8 h 12"/>
                <a:gd name="T16" fmla="*/ 8 w 10"/>
                <a:gd name="T17" fmla="*/ 4 h 12"/>
                <a:gd name="T18" fmla="*/ 10 w 10"/>
                <a:gd name="T19" fmla="*/ 0 h 12"/>
                <a:gd name="T20" fmla="*/ 10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1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128"/>
            <p:cNvSpPr>
              <a:spLocks/>
            </p:cNvSpPr>
            <p:nvPr userDrawn="1"/>
          </p:nvSpPr>
          <p:spPr bwMode="auto">
            <a:xfrm>
              <a:off x="-939" y="3625"/>
              <a:ext cx="22" cy="14"/>
            </a:xfrm>
            <a:custGeom>
              <a:avLst/>
              <a:gdLst>
                <a:gd name="T0" fmla="*/ 12 w 22"/>
                <a:gd name="T1" fmla="*/ 0 h 14"/>
                <a:gd name="T2" fmla="*/ 12 w 22"/>
                <a:gd name="T3" fmla="*/ 0 h 14"/>
                <a:gd name="T4" fmla="*/ 6 w 22"/>
                <a:gd name="T5" fmla="*/ 6 h 14"/>
                <a:gd name="T6" fmla="*/ 6 w 22"/>
                <a:gd name="T7" fmla="*/ 6 h 14"/>
                <a:gd name="T8" fmla="*/ 0 w 22"/>
                <a:gd name="T9" fmla="*/ 14 h 14"/>
                <a:gd name="T10" fmla="*/ 0 w 22"/>
                <a:gd name="T11" fmla="*/ 14 h 14"/>
                <a:gd name="T12" fmla="*/ 6 w 22"/>
                <a:gd name="T13" fmla="*/ 14 h 14"/>
                <a:gd name="T14" fmla="*/ 10 w 22"/>
                <a:gd name="T15" fmla="*/ 14 h 14"/>
                <a:gd name="T16" fmla="*/ 22 w 22"/>
                <a:gd name="T17" fmla="*/ 2 h 14"/>
                <a:gd name="T18" fmla="*/ 22 w 22"/>
                <a:gd name="T19" fmla="*/ 2 h 14"/>
                <a:gd name="T20" fmla="*/ 16 w 22"/>
                <a:gd name="T21" fmla="*/ 0 h 14"/>
                <a:gd name="T22" fmla="*/ 12 w 22"/>
                <a:gd name="T23" fmla="*/ 0 h 14"/>
                <a:gd name="T24" fmla="*/ 12 w 2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88" y="791579"/>
            <a:ext cx="3251455" cy="3163666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1" y="472254"/>
            <a:ext cx="1399314" cy="1584599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7517">
            <a:off x="5890752" y="3031687"/>
            <a:ext cx="1361879" cy="1464940"/>
          </a:xfrm>
          <a:prstGeom prst="rect">
            <a:avLst/>
          </a:prstGeom>
        </p:spPr>
      </p:pic>
      <p:sp>
        <p:nvSpPr>
          <p:cNvPr id="63" name="テキスト プレースホルダー 62"/>
          <p:cNvSpPr>
            <a:spLocks noGrp="1"/>
          </p:cNvSpPr>
          <p:nvPr>
            <p:ph type="body" sz="quarter" idx="11"/>
          </p:nvPr>
        </p:nvSpPr>
        <p:spPr>
          <a:xfrm>
            <a:off x="537504" y="5607784"/>
            <a:ext cx="6721050" cy="106381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納涼夏祭り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テキスト プレースホルダー 63"/>
          <p:cNvSpPr>
            <a:spLocks noGrp="1"/>
          </p:cNvSpPr>
          <p:nvPr>
            <p:ph type="body" sz="quarter" idx="13"/>
          </p:nvPr>
        </p:nvSpPr>
        <p:spPr>
          <a:xfrm>
            <a:off x="1903370" y="6511011"/>
            <a:ext cx="1589205" cy="957919"/>
          </a:xfrm>
        </p:spPr>
        <p:txBody>
          <a:bodyPr>
            <a:noAutofit/>
          </a:bodyPr>
          <a:lstStyle/>
          <a:p>
            <a:r>
              <a:rPr kumimoji="1" lang="en-US" altLang="ja-JP" sz="6600" dirty="0" smtClean="0"/>
              <a:t>10</a:t>
            </a:r>
            <a:endParaRPr kumimoji="1" lang="ja-JP" altLang="en-US" sz="6600" dirty="0"/>
          </a:p>
        </p:txBody>
      </p:sp>
      <p:sp>
        <p:nvSpPr>
          <p:cNvPr id="65" name="テキスト プレースホルダー 64"/>
          <p:cNvSpPr>
            <a:spLocks noGrp="1"/>
          </p:cNvSpPr>
          <p:nvPr>
            <p:ph type="body" sz="quarter" idx="14"/>
          </p:nvPr>
        </p:nvSpPr>
        <p:spPr>
          <a:xfrm>
            <a:off x="3817336" y="6731959"/>
            <a:ext cx="1922995" cy="100220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6" name="テキスト プレースホルダー 65"/>
          <p:cNvSpPr>
            <a:spLocks noGrp="1"/>
          </p:cNvSpPr>
          <p:nvPr>
            <p:ph type="body" sz="quarter" idx="15"/>
          </p:nvPr>
        </p:nvSpPr>
        <p:spPr>
          <a:xfrm>
            <a:off x="63439" y="6630571"/>
            <a:ext cx="1581018" cy="1239461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/>
              <a:t>８</a:t>
            </a:r>
            <a:endParaRPr kumimoji="1" lang="ja-JP" altLang="en-US" sz="6600" dirty="0"/>
          </a:p>
        </p:txBody>
      </p:sp>
      <p:sp>
        <p:nvSpPr>
          <p:cNvPr id="67" name="テキスト プレースホルダー 66"/>
          <p:cNvSpPr>
            <a:spLocks noGrp="1"/>
          </p:cNvSpPr>
          <p:nvPr>
            <p:ph type="body" sz="quarter" idx="16"/>
          </p:nvPr>
        </p:nvSpPr>
        <p:spPr>
          <a:xfrm>
            <a:off x="90934" y="8400643"/>
            <a:ext cx="4949405" cy="91450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◎◎公園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テキスト プレースホルダー 67"/>
          <p:cNvSpPr>
            <a:spLocks noGrp="1"/>
          </p:cNvSpPr>
          <p:nvPr>
            <p:ph type="body" sz="quarter" idx="17"/>
          </p:nvPr>
        </p:nvSpPr>
        <p:spPr>
          <a:xfrm>
            <a:off x="177800" y="7678014"/>
            <a:ext cx="4738819" cy="698212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21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70" name="テキスト プレースホルダー 69"/>
          <p:cNvSpPr>
            <a:spLocks noGrp="1"/>
          </p:cNvSpPr>
          <p:nvPr>
            <p:ph type="body" sz="quarter" idx="19"/>
          </p:nvPr>
        </p:nvSpPr>
        <p:spPr>
          <a:xfrm>
            <a:off x="379891" y="10175834"/>
            <a:ext cx="6799890" cy="515980"/>
          </a:xfrm>
        </p:spPr>
        <p:txBody>
          <a:bodyPr/>
          <a:lstStyle/>
          <a:p>
            <a:r>
              <a:rPr kumimoji="1" lang="ja-JP" altLang="en-US" dirty="0" smtClean="0"/>
              <a:t>主催：○○町内会　夏祭り実行委員会</a:t>
            </a:r>
            <a:endParaRPr kumimoji="1" lang="ja-JP" altLang="en-US" dirty="0"/>
          </a:p>
        </p:txBody>
      </p:sp>
      <p:sp>
        <p:nvSpPr>
          <p:cNvPr id="71" name="テキスト プレースホルダー 70"/>
          <p:cNvSpPr>
            <a:spLocks noGrp="1"/>
          </p:cNvSpPr>
          <p:nvPr>
            <p:ph type="body" sz="quarter" idx="20"/>
          </p:nvPr>
        </p:nvSpPr>
        <p:spPr>
          <a:xfrm>
            <a:off x="358460" y="9290546"/>
            <a:ext cx="6843433" cy="65821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◎食べたり飲んだりするときは決められた場所でやりましょう。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◎ごみは必ず決められた場所に捨てましょう。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72"/>
          <p:cNvSpPr>
            <a:spLocks noGrp="1"/>
          </p:cNvSpPr>
          <p:nvPr>
            <p:ph type="body" sz="quarter" idx="26"/>
          </p:nvPr>
        </p:nvSpPr>
        <p:spPr>
          <a:xfrm>
            <a:off x="342477" y="2379658"/>
            <a:ext cx="1711806" cy="909987"/>
          </a:xfrm>
        </p:spPr>
        <p:txBody>
          <a:bodyPr/>
          <a:lstStyle/>
          <a:p>
            <a:r>
              <a:rPr kumimoji="1" lang="ja-JP" altLang="en-US" dirty="0" smtClean="0"/>
              <a:t>屋台も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たくさん！</a:t>
            </a:r>
            <a:endParaRPr kumimoji="1" lang="ja-JP" altLang="en-US" dirty="0"/>
          </a:p>
        </p:txBody>
      </p:sp>
      <p:sp>
        <p:nvSpPr>
          <p:cNvPr id="74" name="テキスト プレースホルダー 73"/>
          <p:cNvSpPr>
            <a:spLocks noGrp="1"/>
          </p:cNvSpPr>
          <p:nvPr>
            <p:ph type="body" sz="quarter" idx="29"/>
          </p:nvPr>
        </p:nvSpPr>
        <p:spPr>
          <a:xfrm>
            <a:off x="307835" y="3244714"/>
            <a:ext cx="1711806" cy="105203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当日は</a:t>
            </a:r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の屋台が出店！</a:t>
            </a:r>
            <a:endParaRPr kumimoji="1" lang="en-US" altLang="ja-JP" dirty="0" smtClean="0"/>
          </a:p>
          <a:p>
            <a:r>
              <a:rPr lang="ja-JP" altLang="en-US" dirty="0" smtClean="0"/>
              <a:t>キッチンカーも</a:t>
            </a:r>
            <a:endParaRPr lang="en-US" altLang="ja-JP" dirty="0" smtClean="0"/>
          </a:p>
          <a:p>
            <a:r>
              <a:rPr lang="ja-JP" altLang="en-US" dirty="0" smtClean="0"/>
              <a:t>来るよ！</a:t>
            </a:r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30"/>
          </p:nvPr>
        </p:nvSpPr>
        <p:spPr>
          <a:xfrm>
            <a:off x="5594520" y="1133794"/>
            <a:ext cx="1711806" cy="909987"/>
          </a:xfrm>
        </p:spPr>
        <p:txBody>
          <a:bodyPr/>
          <a:lstStyle/>
          <a:p>
            <a:r>
              <a:rPr kumimoji="1" lang="ja-JP" altLang="en-US" dirty="0" smtClean="0"/>
              <a:t>花火も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あがるよ！</a:t>
            </a:r>
            <a:endParaRPr kumimoji="1" lang="ja-JP" altLang="en-US" dirty="0"/>
          </a:p>
        </p:txBody>
      </p:sp>
      <p:sp>
        <p:nvSpPr>
          <p:cNvPr id="76" name="テキスト プレースホルダー 75"/>
          <p:cNvSpPr>
            <a:spLocks noGrp="1"/>
          </p:cNvSpPr>
          <p:nvPr>
            <p:ph type="body" sz="quarter" idx="31"/>
          </p:nvPr>
        </p:nvSpPr>
        <p:spPr>
          <a:xfrm>
            <a:off x="5570425" y="1878184"/>
            <a:ext cx="1711806" cy="1052034"/>
          </a:xfrm>
        </p:spPr>
        <p:txBody>
          <a:bodyPr/>
          <a:lstStyle/>
          <a:p>
            <a:r>
              <a:rPr kumimoji="1" lang="en-US" altLang="ja-JP" dirty="0" smtClean="0"/>
              <a:t>500</a:t>
            </a:r>
            <a:r>
              <a:rPr kumimoji="1" lang="ja-JP" altLang="en-US" dirty="0" smtClean="0"/>
              <a:t>発の花火</a:t>
            </a:r>
            <a:r>
              <a:rPr lang="ja-JP" altLang="en-US" dirty="0"/>
              <a:t>が○○町</a:t>
            </a:r>
            <a:r>
              <a:rPr kumimoji="1" lang="ja-JP" altLang="en-US" dirty="0" smtClean="0"/>
              <a:t>の夏の夜空を彩ります！</a:t>
            </a:r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380371" y="6716881"/>
            <a:ext cx="96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332727" y="6688601"/>
            <a:ext cx="96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563680" y="4140520"/>
            <a:ext cx="42896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○○町内会</a:t>
            </a:r>
            <a:endParaRPr lang="ja-JP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56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173</Words>
  <Application>Microsoft Office PowerPoint</Application>
  <PresentationFormat>ユーザー設定</PresentationFormat>
  <Paragraphs>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HG創英角ｺﾞｼｯｸUB</vt:lpstr>
      <vt:lpstr>HG創英角ﾎﾟｯﾌﾟ体</vt:lpstr>
      <vt:lpstr>HG明朝E</vt:lpstr>
      <vt:lpstr>ＭＳ Ｐゴシック</vt:lpstr>
      <vt:lpstr>Segoe</vt:lpstr>
      <vt:lpstr>Segoe WP Black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naibu</dc:creator>
  <cp:lastModifiedBy>naibu</cp:lastModifiedBy>
  <cp:revision>18</cp:revision>
  <cp:lastPrinted>2022-08-17T02:34:45Z</cp:lastPrinted>
  <dcterms:created xsi:type="dcterms:W3CDTF">2015-03-13T03:15:21Z</dcterms:created>
  <dcterms:modified xsi:type="dcterms:W3CDTF">2022-08-17T02:35:15Z</dcterms:modified>
</cp:coreProperties>
</file>